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1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1705"/>
    <a:srgbClr val="E7E0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8" autoAdjust="0"/>
    <p:restoredTop sz="94660"/>
  </p:normalViewPr>
  <p:slideViewPr>
    <p:cSldViewPr snapToGrid="0">
      <p:cViewPr>
        <p:scale>
          <a:sx n="50" d="100"/>
          <a:sy n="50" d="100"/>
        </p:scale>
        <p:origin x="133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74A29-E5D3-4362-BFF7-E28221D7A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DDF43-864F-43B4-826A-6DEE9BC0F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3ABFF5-521A-4131-90B2-B434736E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33FFAD-2899-45CA-92DC-F3C25F1C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742667-CFEC-4309-82D9-9CA191D3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50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E0C39-86AE-4545-A114-9E003C53E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AFE754-C8D9-43E3-9105-1D1869BAB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658391-A09A-4E7B-847D-B3AFF815F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FB6BBE-24B4-486E-ABAB-A6870BCE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A262E9-99E4-4A32-8F78-6EF66C3BC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92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8F93EB-5537-482F-A1B6-253F378CFB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5956CD2-38B3-49F4-B665-021B111DF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FCA1AB-5786-4126-8AC5-48138D29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D83008-799C-49F3-A94D-EA657AC44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8989CD-CDF1-4840-9571-6B2C18A3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05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4DC0C-6140-47A0-B361-2B0696111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BB25AC-E2BF-4FC6-B233-252F3B835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D654CC-D28C-4A12-A933-4CC04D07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B99BF9-885D-4C00-B1E5-3E0B14AD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725DBC-F172-486D-B3C9-214E2B852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72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C51C2-73F2-418B-8859-E35CB2D1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D9ABF5-8423-47DF-9D73-8AADC0D8A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193286-C5E0-4512-BC5A-ECFC3FD7E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8C06BF-7D2A-4A25-877D-E86DD7A5D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11162E-A5B0-4768-AE75-C1833C3A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65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EC223-2DAC-4903-85B2-F976A352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A51558-8E4B-495E-8FA4-BF5A92E15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2401734-00DC-422E-B67A-2311D1145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CEE9E3-756F-4EEE-A633-5169CF83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321F6A-C72A-4DD8-A3B5-D1D4BC47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EDF36D-6DCA-4722-B8BF-2A81E8BB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99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943A9-C969-4711-8210-734DBC8DD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4AEEBF-4466-4557-B2CE-4F397C93B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04FA44-ACF6-4B42-BA41-B0AB07C42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6A28F9-CFCA-4EDB-A625-C9E1F03A4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B4685C1-695D-4BDC-8655-DFB19E9F0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280B642-E0BD-4CFF-B8ED-1B7CBFC24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C473CCE-2B52-419B-8678-80350DA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3A5E1A6-AE22-479E-A1FD-A6D40DC8C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96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663DF-AA68-4DA2-8AC3-2F42CFDE3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E9B02B2-97B2-4FE2-BC09-8F5E0ED5A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82DC233-9561-4B60-8147-60F3E2A3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7280F5A-CB27-41C1-8798-BA93B3B30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16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B8A3B52-A8AE-420A-B381-758EE4D8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2EAAF6D-EEBB-4951-BCFD-60C466B0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0510002-BCE3-47B0-ACB8-6AD9F9C1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54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B6E5E-30A5-4F9D-9A30-DE6CDE01B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AED3E9-75C6-4FCB-95EE-B2727C044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796CDD-12DC-460E-8F66-D7C832376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E8079F-A960-40B6-9046-65B185490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04139D-FF89-4578-9473-2ECC1D5CB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7799EE-FB39-47A9-BAC7-A9C336CC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17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D209B-26EF-4900-955B-EE8D37478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31BD36B-6C77-4F33-B712-057BBCFE9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B36810C-7A7C-4089-95DE-9E9275516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E843DB-E1A1-4BC4-85D5-C7E3046C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D75A1B-652E-453B-8DF4-17FF304A9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2DC00E-8CD7-4247-89CE-2D137312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28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54746EC-D8CD-4397-80E6-E2E4BD6B0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814B55-42F0-4D2F-B080-B5A779AFF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852781-40D6-4CC9-9503-4DC5E240C3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B531D-0617-4655-A8C9-D7759F94EF21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00E861-5812-4DB7-82D3-74188CF2D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E4C6FB-B7BC-49AB-B248-1471498A2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2FE11-7DF6-41E7-9318-AE7A36C8E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651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2EBAB5D-014E-4562-A3A9-BBADE55CB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74" y="321572"/>
            <a:ext cx="11411093" cy="6214855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05B13FAD-858A-4DFC-BA82-37A28D39568C}"/>
              </a:ext>
            </a:extLst>
          </p:cNvPr>
          <p:cNvSpPr/>
          <p:nvPr/>
        </p:nvSpPr>
        <p:spPr>
          <a:xfrm>
            <a:off x="609600" y="596348"/>
            <a:ext cx="10747513" cy="568518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5704A46-6E8F-4967-B5A8-AC765CB296BF}"/>
              </a:ext>
            </a:extLst>
          </p:cNvPr>
          <p:cNvSpPr txBox="1"/>
          <p:nvPr/>
        </p:nvSpPr>
        <p:spPr>
          <a:xfrm>
            <a:off x="1388768" y="935527"/>
            <a:ext cx="79432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>
                <a:solidFill>
                  <a:srgbClr val="851705"/>
                </a:solidFill>
                <a:latin typeface="Comic Sans MS" panose="030F0702030302020204" pitchFamily="66" charset="0"/>
              </a:rPr>
              <a:t>JOGO DA MEMÓRIA</a:t>
            </a:r>
          </a:p>
          <a:p>
            <a:r>
              <a:rPr lang="pt-BR" sz="6000" dirty="0">
                <a:solidFill>
                  <a:srgbClr val="851705"/>
                </a:solidFill>
                <a:latin typeface="Comic Sans MS" panose="030F0702030302020204" pitchFamily="66" charset="0"/>
              </a:rPr>
              <a:t>ALFABÉTICO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E007CCF6-2DE8-4BDA-9CB0-879675C1D0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95092">
            <a:off x="6124399" y="1881804"/>
            <a:ext cx="5899281" cy="44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6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6A50D910-E31E-4BC0-80F7-7C97D0E1C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75" y="212088"/>
            <a:ext cx="11689041" cy="6519655"/>
          </a:xfrm>
          <a:prstGeom prst="rect">
            <a:avLst/>
          </a:prstGeom>
        </p:spPr>
      </p:pic>
      <p:sp>
        <p:nvSpPr>
          <p:cNvPr id="154" name="ERRADO">
            <a:extLst>
              <a:ext uri="{FF2B5EF4-FFF2-40B4-BE49-F238E27FC236}">
                <a16:creationId xmlns:a16="http://schemas.microsoft.com/office/drawing/2014/main" id="{3472C950-AA2E-4286-8E47-23C1B28A161E}"/>
              </a:ext>
            </a:extLst>
          </p:cNvPr>
          <p:cNvSpPr/>
          <p:nvPr/>
        </p:nvSpPr>
        <p:spPr>
          <a:xfrm>
            <a:off x="2570292" y="2086895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1" name="ERRADO 2">
            <a:extLst>
              <a:ext uri="{FF2B5EF4-FFF2-40B4-BE49-F238E27FC236}">
                <a16:creationId xmlns:a16="http://schemas.microsoft.com/office/drawing/2014/main" id="{A2EFD342-28E3-4DB8-9835-CA97051D87E5}"/>
              </a:ext>
            </a:extLst>
          </p:cNvPr>
          <p:cNvSpPr/>
          <p:nvPr/>
        </p:nvSpPr>
        <p:spPr>
          <a:xfrm>
            <a:off x="4668224" y="2086895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4" name="ERRADO 3">
            <a:extLst>
              <a:ext uri="{FF2B5EF4-FFF2-40B4-BE49-F238E27FC236}">
                <a16:creationId xmlns:a16="http://schemas.microsoft.com/office/drawing/2014/main" id="{C0B99B24-C894-4873-A8AA-8E27862FD3F6}"/>
              </a:ext>
            </a:extLst>
          </p:cNvPr>
          <p:cNvSpPr/>
          <p:nvPr/>
        </p:nvSpPr>
        <p:spPr>
          <a:xfrm>
            <a:off x="6766156" y="2068643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3" name="ERRADO 4">
            <a:extLst>
              <a:ext uri="{FF2B5EF4-FFF2-40B4-BE49-F238E27FC236}">
                <a16:creationId xmlns:a16="http://schemas.microsoft.com/office/drawing/2014/main" id="{8F511944-6029-4A0A-8571-4564632F6743}"/>
              </a:ext>
            </a:extLst>
          </p:cNvPr>
          <p:cNvSpPr/>
          <p:nvPr/>
        </p:nvSpPr>
        <p:spPr>
          <a:xfrm>
            <a:off x="8837410" y="2091340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2" name="ERRADO 5">
            <a:extLst>
              <a:ext uri="{FF2B5EF4-FFF2-40B4-BE49-F238E27FC236}">
                <a16:creationId xmlns:a16="http://schemas.microsoft.com/office/drawing/2014/main" id="{5210367F-384A-4D8C-AC3B-9B263C23445D}"/>
              </a:ext>
            </a:extLst>
          </p:cNvPr>
          <p:cNvSpPr/>
          <p:nvPr/>
        </p:nvSpPr>
        <p:spPr>
          <a:xfrm>
            <a:off x="10962020" y="2086895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0" name="ERRADO 6">
            <a:extLst>
              <a:ext uri="{FF2B5EF4-FFF2-40B4-BE49-F238E27FC236}">
                <a16:creationId xmlns:a16="http://schemas.microsoft.com/office/drawing/2014/main" id="{0868FD27-791F-47C3-9D4D-BCDC43C4DFF9}"/>
              </a:ext>
            </a:extLst>
          </p:cNvPr>
          <p:cNvSpPr/>
          <p:nvPr/>
        </p:nvSpPr>
        <p:spPr>
          <a:xfrm>
            <a:off x="2602564" y="3429000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1" name="ERRADO 7">
            <a:extLst>
              <a:ext uri="{FF2B5EF4-FFF2-40B4-BE49-F238E27FC236}">
                <a16:creationId xmlns:a16="http://schemas.microsoft.com/office/drawing/2014/main" id="{DD7DF35D-EC2E-4ED6-9115-9328C51553B7}"/>
              </a:ext>
            </a:extLst>
          </p:cNvPr>
          <p:cNvSpPr/>
          <p:nvPr/>
        </p:nvSpPr>
        <p:spPr>
          <a:xfrm>
            <a:off x="4759448" y="3471916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2" name="ERRADO 8">
            <a:extLst>
              <a:ext uri="{FF2B5EF4-FFF2-40B4-BE49-F238E27FC236}">
                <a16:creationId xmlns:a16="http://schemas.microsoft.com/office/drawing/2014/main" id="{7D58753A-14EF-46B0-A210-A2A0189D19F6}"/>
              </a:ext>
            </a:extLst>
          </p:cNvPr>
          <p:cNvSpPr/>
          <p:nvPr/>
        </p:nvSpPr>
        <p:spPr>
          <a:xfrm>
            <a:off x="6766156" y="3429000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3" name="ERRADO 9">
            <a:extLst>
              <a:ext uri="{FF2B5EF4-FFF2-40B4-BE49-F238E27FC236}">
                <a16:creationId xmlns:a16="http://schemas.microsoft.com/office/drawing/2014/main" id="{7463DABD-873A-4AD0-B3D8-4454D5807C37}"/>
              </a:ext>
            </a:extLst>
          </p:cNvPr>
          <p:cNvSpPr/>
          <p:nvPr/>
        </p:nvSpPr>
        <p:spPr>
          <a:xfrm>
            <a:off x="8878910" y="3429000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4" name="ERRADO 10">
            <a:extLst>
              <a:ext uri="{FF2B5EF4-FFF2-40B4-BE49-F238E27FC236}">
                <a16:creationId xmlns:a16="http://schemas.microsoft.com/office/drawing/2014/main" id="{78040E10-7B8F-4132-977B-F92EE62B2006}"/>
              </a:ext>
            </a:extLst>
          </p:cNvPr>
          <p:cNvSpPr/>
          <p:nvPr/>
        </p:nvSpPr>
        <p:spPr>
          <a:xfrm>
            <a:off x="10962020" y="3429000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6" name="ERRADO 11">
            <a:extLst>
              <a:ext uri="{FF2B5EF4-FFF2-40B4-BE49-F238E27FC236}">
                <a16:creationId xmlns:a16="http://schemas.microsoft.com/office/drawing/2014/main" id="{983B59D1-7312-497A-B338-22ADC6334322}"/>
              </a:ext>
            </a:extLst>
          </p:cNvPr>
          <p:cNvSpPr/>
          <p:nvPr/>
        </p:nvSpPr>
        <p:spPr>
          <a:xfrm>
            <a:off x="2570292" y="4744410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7" name="ERRADO 12">
            <a:extLst>
              <a:ext uri="{FF2B5EF4-FFF2-40B4-BE49-F238E27FC236}">
                <a16:creationId xmlns:a16="http://schemas.microsoft.com/office/drawing/2014/main" id="{89B2D2CD-D657-4093-9127-7A6ED54C6DF4}"/>
              </a:ext>
            </a:extLst>
          </p:cNvPr>
          <p:cNvSpPr/>
          <p:nvPr/>
        </p:nvSpPr>
        <p:spPr>
          <a:xfrm>
            <a:off x="4755798" y="4744410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8" name="ERRADO 13">
            <a:extLst>
              <a:ext uri="{FF2B5EF4-FFF2-40B4-BE49-F238E27FC236}">
                <a16:creationId xmlns:a16="http://schemas.microsoft.com/office/drawing/2014/main" id="{22EF1BC4-2C19-4869-966A-1F3E7B9DA615}"/>
              </a:ext>
            </a:extLst>
          </p:cNvPr>
          <p:cNvSpPr/>
          <p:nvPr/>
        </p:nvSpPr>
        <p:spPr>
          <a:xfrm>
            <a:off x="6756275" y="4746804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0" name="ERRADO 14">
            <a:extLst>
              <a:ext uri="{FF2B5EF4-FFF2-40B4-BE49-F238E27FC236}">
                <a16:creationId xmlns:a16="http://schemas.microsoft.com/office/drawing/2014/main" id="{6A0923F1-8E47-4F3A-B045-2F510D2BC89B}"/>
              </a:ext>
            </a:extLst>
          </p:cNvPr>
          <p:cNvSpPr/>
          <p:nvPr/>
        </p:nvSpPr>
        <p:spPr>
          <a:xfrm>
            <a:off x="8900547" y="4785126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1" name="ERRADO 15">
            <a:extLst>
              <a:ext uri="{FF2B5EF4-FFF2-40B4-BE49-F238E27FC236}">
                <a16:creationId xmlns:a16="http://schemas.microsoft.com/office/drawing/2014/main" id="{7D42C0C9-0712-4AD6-91F1-B263D2771A30}"/>
              </a:ext>
            </a:extLst>
          </p:cNvPr>
          <p:cNvSpPr/>
          <p:nvPr/>
        </p:nvSpPr>
        <p:spPr>
          <a:xfrm>
            <a:off x="10996822" y="4783165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2" name="ERRADO 16">
            <a:extLst>
              <a:ext uri="{FF2B5EF4-FFF2-40B4-BE49-F238E27FC236}">
                <a16:creationId xmlns:a16="http://schemas.microsoft.com/office/drawing/2014/main" id="{9FA8B82C-96EB-45D0-AA7D-27925FACE61A}"/>
              </a:ext>
            </a:extLst>
          </p:cNvPr>
          <p:cNvSpPr/>
          <p:nvPr/>
        </p:nvSpPr>
        <p:spPr>
          <a:xfrm>
            <a:off x="2632336" y="6095148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243" name="ERRADO 17">
            <a:extLst>
              <a:ext uri="{FF2B5EF4-FFF2-40B4-BE49-F238E27FC236}">
                <a16:creationId xmlns:a16="http://schemas.microsoft.com/office/drawing/2014/main" id="{8F2C46FD-AF7E-4E3D-B8DD-89DC4A354117}"/>
              </a:ext>
            </a:extLst>
          </p:cNvPr>
          <p:cNvSpPr/>
          <p:nvPr/>
        </p:nvSpPr>
        <p:spPr>
          <a:xfrm>
            <a:off x="4692025" y="6095148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4" name="ERRADO 18">
            <a:extLst>
              <a:ext uri="{FF2B5EF4-FFF2-40B4-BE49-F238E27FC236}">
                <a16:creationId xmlns:a16="http://schemas.microsoft.com/office/drawing/2014/main" id="{5918B259-C2C4-4740-9557-833D0BA04F93}"/>
              </a:ext>
            </a:extLst>
          </p:cNvPr>
          <p:cNvSpPr/>
          <p:nvPr/>
        </p:nvSpPr>
        <p:spPr>
          <a:xfrm>
            <a:off x="6806084" y="6129560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5" name="ERRADO 19">
            <a:extLst>
              <a:ext uri="{FF2B5EF4-FFF2-40B4-BE49-F238E27FC236}">
                <a16:creationId xmlns:a16="http://schemas.microsoft.com/office/drawing/2014/main" id="{2FEFF4FE-A21A-4A0A-B142-20DA1742ECD1}"/>
              </a:ext>
            </a:extLst>
          </p:cNvPr>
          <p:cNvSpPr/>
          <p:nvPr/>
        </p:nvSpPr>
        <p:spPr>
          <a:xfrm>
            <a:off x="8878910" y="6095148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6" name="ERRADO 20">
            <a:extLst>
              <a:ext uri="{FF2B5EF4-FFF2-40B4-BE49-F238E27FC236}">
                <a16:creationId xmlns:a16="http://schemas.microsoft.com/office/drawing/2014/main" id="{B12FDE14-A1A9-488F-967F-458EAC681614}"/>
              </a:ext>
            </a:extLst>
          </p:cNvPr>
          <p:cNvSpPr/>
          <p:nvPr/>
        </p:nvSpPr>
        <p:spPr>
          <a:xfrm>
            <a:off x="10992889" y="6101474"/>
            <a:ext cx="206476" cy="23597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0" name="1">
            <a:extLst>
              <a:ext uri="{FF2B5EF4-FFF2-40B4-BE49-F238E27FC236}">
                <a16:creationId xmlns:a16="http://schemas.microsoft.com/office/drawing/2014/main" id="{3A78E562-DA39-4D4A-BE36-94C3BCD53E3C}"/>
              </a:ext>
            </a:extLst>
          </p:cNvPr>
          <p:cNvSpPr/>
          <p:nvPr/>
        </p:nvSpPr>
        <p:spPr>
          <a:xfrm>
            <a:off x="860347" y="1125449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6" name="2">
            <a:extLst>
              <a:ext uri="{FF2B5EF4-FFF2-40B4-BE49-F238E27FC236}">
                <a16:creationId xmlns:a16="http://schemas.microsoft.com/office/drawing/2014/main" id="{24A9EF4D-8FC4-4A9E-AFE3-54681C89A7B8}"/>
              </a:ext>
            </a:extLst>
          </p:cNvPr>
          <p:cNvSpPr/>
          <p:nvPr/>
        </p:nvSpPr>
        <p:spPr>
          <a:xfrm>
            <a:off x="2992469" y="1117482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7" name="3">
            <a:extLst>
              <a:ext uri="{FF2B5EF4-FFF2-40B4-BE49-F238E27FC236}">
                <a16:creationId xmlns:a16="http://schemas.microsoft.com/office/drawing/2014/main" id="{42692A84-BA48-4E24-AFE9-BCB487723BE5}"/>
              </a:ext>
            </a:extLst>
          </p:cNvPr>
          <p:cNvSpPr/>
          <p:nvPr/>
        </p:nvSpPr>
        <p:spPr>
          <a:xfrm>
            <a:off x="5086750" y="1121283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8" name="4">
            <a:extLst>
              <a:ext uri="{FF2B5EF4-FFF2-40B4-BE49-F238E27FC236}">
                <a16:creationId xmlns:a16="http://schemas.microsoft.com/office/drawing/2014/main" id="{C8F5E146-A717-4CDE-B408-4861E182EB8F}"/>
              </a:ext>
            </a:extLst>
          </p:cNvPr>
          <p:cNvSpPr/>
          <p:nvPr/>
        </p:nvSpPr>
        <p:spPr>
          <a:xfrm>
            <a:off x="7193784" y="1117481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09" name="5">
            <a:extLst>
              <a:ext uri="{FF2B5EF4-FFF2-40B4-BE49-F238E27FC236}">
                <a16:creationId xmlns:a16="http://schemas.microsoft.com/office/drawing/2014/main" id="{33E8918F-CC7A-483A-91CD-834C76CEAC8F}"/>
              </a:ext>
            </a:extLst>
          </p:cNvPr>
          <p:cNvSpPr/>
          <p:nvPr/>
        </p:nvSpPr>
        <p:spPr>
          <a:xfrm>
            <a:off x="9283690" y="1117804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15" name="6">
            <a:extLst>
              <a:ext uri="{FF2B5EF4-FFF2-40B4-BE49-F238E27FC236}">
                <a16:creationId xmlns:a16="http://schemas.microsoft.com/office/drawing/2014/main" id="{262E736E-4976-4A13-9EAD-89C97C52A585}"/>
              </a:ext>
            </a:extLst>
          </p:cNvPr>
          <p:cNvSpPr/>
          <p:nvPr/>
        </p:nvSpPr>
        <p:spPr>
          <a:xfrm>
            <a:off x="892203" y="2490452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16" name="7">
            <a:extLst>
              <a:ext uri="{FF2B5EF4-FFF2-40B4-BE49-F238E27FC236}">
                <a16:creationId xmlns:a16="http://schemas.microsoft.com/office/drawing/2014/main" id="{A047A9EB-1BD3-4B6A-B7BB-10EAD29238AF}"/>
              </a:ext>
            </a:extLst>
          </p:cNvPr>
          <p:cNvSpPr/>
          <p:nvPr/>
        </p:nvSpPr>
        <p:spPr>
          <a:xfrm>
            <a:off x="2992468" y="2494325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17" name="8">
            <a:extLst>
              <a:ext uri="{FF2B5EF4-FFF2-40B4-BE49-F238E27FC236}">
                <a16:creationId xmlns:a16="http://schemas.microsoft.com/office/drawing/2014/main" id="{C03F2CE1-2F59-4861-8985-85979AEF3709}"/>
              </a:ext>
            </a:extLst>
          </p:cNvPr>
          <p:cNvSpPr/>
          <p:nvPr/>
        </p:nvSpPr>
        <p:spPr>
          <a:xfrm>
            <a:off x="5086749" y="2500504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18" name="9">
            <a:extLst>
              <a:ext uri="{FF2B5EF4-FFF2-40B4-BE49-F238E27FC236}">
                <a16:creationId xmlns:a16="http://schemas.microsoft.com/office/drawing/2014/main" id="{B3A4C531-4ECB-4D94-8A28-E9215EEFE5DB}"/>
              </a:ext>
            </a:extLst>
          </p:cNvPr>
          <p:cNvSpPr/>
          <p:nvPr/>
        </p:nvSpPr>
        <p:spPr>
          <a:xfrm>
            <a:off x="7200080" y="2490452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19" name="10">
            <a:extLst>
              <a:ext uri="{FF2B5EF4-FFF2-40B4-BE49-F238E27FC236}">
                <a16:creationId xmlns:a16="http://schemas.microsoft.com/office/drawing/2014/main" id="{DB8169EA-42D8-4324-AB24-9FDA75F7F2E3}"/>
              </a:ext>
            </a:extLst>
          </p:cNvPr>
          <p:cNvSpPr/>
          <p:nvPr/>
        </p:nvSpPr>
        <p:spPr>
          <a:xfrm>
            <a:off x="9283689" y="2491980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31" name="11">
            <a:extLst>
              <a:ext uri="{FF2B5EF4-FFF2-40B4-BE49-F238E27FC236}">
                <a16:creationId xmlns:a16="http://schemas.microsoft.com/office/drawing/2014/main" id="{5AD02782-5095-45FD-BC93-42550826D252}"/>
              </a:ext>
            </a:extLst>
          </p:cNvPr>
          <p:cNvSpPr/>
          <p:nvPr/>
        </p:nvSpPr>
        <p:spPr>
          <a:xfrm>
            <a:off x="893452" y="3855455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32" name="12">
            <a:extLst>
              <a:ext uri="{FF2B5EF4-FFF2-40B4-BE49-F238E27FC236}">
                <a16:creationId xmlns:a16="http://schemas.microsoft.com/office/drawing/2014/main" id="{0F58FD90-DF9D-444F-B940-FD1E54C1EA1D}"/>
              </a:ext>
            </a:extLst>
          </p:cNvPr>
          <p:cNvSpPr/>
          <p:nvPr/>
        </p:nvSpPr>
        <p:spPr>
          <a:xfrm>
            <a:off x="2981637" y="3860355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225" name="13">
            <a:extLst>
              <a:ext uri="{FF2B5EF4-FFF2-40B4-BE49-F238E27FC236}">
                <a16:creationId xmlns:a16="http://schemas.microsoft.com/office/drawing/2014/main" id="{FB3CD27F-764E-419B-8203-74A61F5E908B}"/>
              </a:ext>
            </a:extLst>
          </p:cNvPr>
          <p:cNvSpPr/>
          <p:nvPr/>
        </p:nvSpPr>
        <p:spPr>
          <a:xfrm>
            <a:off x="5069822" y="3864918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226" name="14">
            <a:extLst>
              <a:ext uri="{FF2B5EF4-FFF2-40B4-BE49-F238E27FC236}">
                <a16:creationId xmlns:a16="http://schemas.microsoft.com/office/drawing/2014/main" id="{3F4FE0AD-E31E-49F5-A858-881F912EE131}"/>
              </a:ext>
            </a:extLst>
          </p:cNvPr>
          <p:cNvSpPr/>
          <p:nvPr/>
        </p:nvSpPr>
        <p:spPr>
          <a:xfrm>
            <a:off x="7177057" y="3859721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227" name="15">
            <a:extLst>
              <a:ext uri="{FF2B5EF4-FFF2-40B4-BE49-F238E27FC236}">
                <a16:creationId xmlns:a16="http://schemas.microsoft.com/office/drawing/2014/main" id="{CFAC56AE-F4A8-4184-A8E0-5706FEB54E3B}"/>
              </a:ext>
            </a:extLst>
          </p:cNvPr>
          <p:cNvSpPr/>
          <p:nvPr/>
        </p:nvSpPr>
        <p:spPr>
          <a:xfrm>
            <a:off x="9265242" y="3859793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233" name="16">
            <a:extLst>
              <a:ext uri="{FF2B5EF4-FFF2-40B4-BE49-F238E27FC236}">
                <a16:creationId xmlns:a16="http://schemas.microsoft.com/office/drawing/2014/main" id="{90503D5E-07E9-490D-A969-9D8A46991766}"/>
              </a:ext>
            </a:extLst>
          </p:cNvPr>
          <p:cNvSpPr/>
          <p:nvPr/>
        </p:nvSpPr>
        <p:spPr>
          <a:xfrm>
            <a:off x="892203" y="5201408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234" name="17">
            <a:extLst>
              <a:ext uri="{FF2B5EF4-FFF2-40B4-BE49-F238E27FC236}">
                <a16:creationId xmlns:a16="http://schemas.microsoft.com/office/drawing/2014/main" id="{AB84C3CA-48FD-4DE7-9924-EA501BC03C98}"/>
              </a:ext>
            </a:extLst>
          </p:cNvPr>
          <p:cNvSpPr/>
          <p:nvPr/>
        </p:nvSpPr>
        <p:spPr>
          <a:xfrm>
            <a:off x="2990511" y="5201408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228" name="18">
            <a:extLst>
              <a:ext uri="{FF2B5EF4-FFF2-40B4-BE49-F238E27FC236}">
                <a16:creationId xmlns:a16="http://schemas.microsoft.com/office/drawing/2014/main" id="{EC90C9E2-F44A-4218-A11F-41C1229B5302}"/>
              </a:ext>
            </a:extLst>
          </p:cNvPr>
          <p:cNvSpPr/>
          <p:nvPr/>
        </p:nvSpPr>
        <p:spPr>
          <a:xfrm>
            <a:off x="5057987" y="5201408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29" name="19">
            <a:extLst>
              <a:ext uri="{FF2B5EF4-FFF2-40B4-BE49-F238E27FC236}">
                <a16:creationId xmlns:a16="http://schemas.microsoft.com/office/drawing/2014/main" id="{C67C063E-F989-4D03-A967-B89DF838C8B5}"/>
              </a:ext>
            </a:extLst>
          </p:cNvPr>
          <p:cNvSpPr/>
          <p:nvPr/>
        </p:nvSpPr>
        <p:spPr>
          <a:xfrm>
            <a:off x="7156543" y="5201408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30" name="20">
            <a:extLst>
              <a:ext uri="{FF2B5EF4-FFF2-40B4-BE49-F238E27FC236}">
                <a16:creationId xmlns:a16="http://schemas.microsoft.com/office/drawing/2014/main" id="{F062AE1D-575F-4568-BB24-285B90DD2B6B}"/>
              </a:ext>
            </a:extLst>
          </p:cNvPr>
          <p:cNvSpPr/>
          <p:nvPr/>
        </p:nvSpPr>
        <p:spPr>
          <a:xfrm>
            <a:off x="9245590" y="5208556"/>
            <a:ext cx="2009863" cy="1224117"/>
          </a:xfrm>
          <a:prstGeom prst="rect">
            <a:avLst/>
          </a:prstGeom>
          <a:solidFill>
            <a:srgbClr val="851705"/>
          </a:solidFill>
          <a:ln>
            <a:solidFill>
              <a:srgbClr val="8517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latin typeface="Comic Sans MS" panose="030F0702030302020204" pitchFamily="66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61311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</p:childTnLst>
        </p:cTn>
      </p:par>
    </p:tnLst>
    <p:bldLst>
      <p:bldP spid="150" grpId="0" animBg="1"/>
      <p:bldP spid="150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31" grpId="0" animBg="1"/>
      <p:bldP spid="231" grpId="1" animBg="1"/>
      <p:bldP spid="232" grpId="0" animBg="1"/>
      <p:bldP spid="232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33" grpId="0" animBg="1"/>
      <p:bldP spid="233" grpId="1" animBg="1"/>
      <p:bldP spid="234" grpId="0" animBg="1"/>
      <p:bldP spid="234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25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Teixeira</dc:creator>
  <cp:lastModifiedBy>Thiago Teixeira</cp:lastModifiedBy>
  <cp:revision>24</cp:revision>
  <dcterms:created xsi:type="dcterms:W3CDTF">2021-03-24T13:18:57Z</dcterms:created>
  <dcterms:modified xsi:type="dcterms:W3CDTF">2021-05-26T15:11:19Z</dcterms:modified>
</cp:coreProperties>
</file>