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96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2506" y="2298527"/>
            <a:ext cx="862698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207" y="484304"/>
            <a:ext cx="5420900" cy="4459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7077" y="5575853"/>
            <a:ext cx="3340100" cy="1000760"/>
          </a:xfrm>
          <a:custGeom>
            <a:avLst/>
            <a:gdLst/>
            <a:ahLst/>
            <a:cxnLst/>
            <a:rect l="l" t="t" r="r" b="b"/>
            <a:pathLst>
              <a:path w="3340100" h="1000759">
                <a:moveTo>
                  <a:pt x="3172788" y="1000539"/>
                </a:moveTo>
                <a:lnTo>
                  <a:pt x="166760" y="1000539"/>
                </a:lnTo>
                <a:lnTo>
                  <a:pt x="122428" y="994582"/>
                </a:lnTo>
                <a:lnTo>
                  <a:pt x="82593" y="977771"/>
                </a:lnTo>
                <a:lnTo>
                  <a:pt x="48842" y="951696"/>
                </a:lnTo>
                <a:lnTo>
                  <a:pt x="22767" y="917946"/>
                </a:lnTo>
                <a:lnTo>
                  <a:pt x="5956" y="878110"/>
                </a:lnTo>
                <a:lnTo>
                  <a:pt x="0" y="833779"/>
                </a:lnTo>
                <a:lnTo>
                  <a:pt x="0" y="166759"/>
                </a:lnTo>
                <a:lnTo>
                  <a:pt x="5956" y="122428"/>
                </a:lnTo>
                <a:lnTo>
                  <a:pt x="22767" y="82593"/>
                </a:lnTo>
                <a:lnTo>
                  <a:pt x="48842" y="48842"/>
                </a:lnTo>
                <a:lnTo>
                  <a:pt x="82593" y="22767"/>
                </a:lnTo>
                <a:lnTo>
                  <a:pt x="122428" y="5956"/>
                </a:lnTo>
                <a:lnTo>
                  <a:pt x="166760" y="0"/>
                </a:lnTo>
                <a:lnTo>
                  <a:pt x="3172788" y="0"/>
                </a:lnTo>
                <a:lnTo>
                  <a:pt x="3236604" y="12693"/>
                </a:lnTo>
                <a:lnTo>
                  <a:pt x="3290705" y="48842"/>
                </a:lnTo>
                <a:lnTo>
                  <a:pt x="3326854" y="102943"/>
                </a:lnTo>
                <a:lnTo>
                  <a:pt x="3339547" y="166759"/>
                </a:lnTo>
                <a:lnTo>
                  <a:pt x="3339547" y="833779"/>
                </a:lnTo>
                <a:lnTo>
                  <a:pt x="3333590" y="878110"/>
                </a:lnTo>
                <a:lnTo>
                  <a:pt x="3316780" y="917946"/>
                </a:lnTo>
                <a:lnTo>
                  <a:pt x="3290705" y="951696"/>
                </a:lnTo>
                <a:lnTo>
                  <a:pt x="3256955" y="977771"/>
                </a:lnTo>
                <a:lnTo>
                  <a:pt x="3217119" y="994582"/>
                </a:lnTo>
                <a:lnTo>
                  <a:pt x="3172788" y="10005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79204" y="5634465"/>
            <a:ext cx="2772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PRÓXIMO</a:t>
            </a:r>
          </a:p>
        </p:txBody>
      </p:sp>
      <p:sp>
        <p:nvSpPr>
          <p:cNvPr id="5" name="object 5"/>
          <p:cNvSpPr/>
          <p:nvPr/>
        </p:nvSpPr>
        <p:spPr>
          <a:xfrm>
            <a:off x="8391904" y="6377542"/>
            <a:ext cx="2750185" cy="62230"/>
          </a:xfrm>
          <a:custGeom>
            <a:avLst/>
            <a:gdLst/>
            <a:ahLst/>
            <a:cxnLst/>
            <a:rect l="l" t="t" r="r" b="b"/>
            <a:pathLst>
              <a:path w="2750184" h="62229">
                <a:moveTo>
                  <a:pt x="2749897" y="61722"/>
                </a:moveTo>
                <a:lnTo>
                  <a:pt x="0" y="61722"/>
                </a:lnTo>
                <a:lnTo>
                  <a:pt x="0" y="0"/>
                </a:lnTo>
                <a:lnTo>
                  <a:pt x="2749897" y="0"/>
                </a:lnTo>
                <a:lnTo>
                  <a:pt x="2749897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1318" y="463824"/>
            <a:ext cx="2626423" cy="68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318" y="463824"/>
            <a:ext cx="2626995" cy="681355"/>
          </a:xfrm>
          <a:custGeom>
            <a:avLst/>
            <a:gdLst/>
            <a:ahLst/>
            <a:cxnLst/>
            <a:rect l="l" t="t" r="r" b="b"/>
            <a:pathLst>
              <a:path w="2626995" h="681355">
                <a:moveTo>
                  <a:pt x="0" y="113461"/>
                </a:moveTo>
                <a:lnTo>
                  <a:pt x="8916" y="69297"/>
                </a:lnTo>
                <a:lnTo>
                  <a:pt x="33232" y="33232"/>
                </a:lnTo>
                <a:lnTo>
                  <a:pt x="69297" y="8916"/>
                </a:lnTo>
                <a:lnTo>
                  <a:pt x="113461" y="0"/>
                </a:lnTo>
                <a:lnTo>
                  <a:pt x="2512962" y="0"/>
                </a:lnTo>
                <a:lnTo>
                  <a:pt x="2556382" y="8636"/>
                </a:lnTo>
                <a:lnTo>
                  <a:pt x="2593191" y="33232"/>
                </a:lnTo>
                <a:lnTo>
                  <a:pt x="2617787" y="70041"/>
                </a:lnTo>
                <a:lnTo>
                  <a:pt x="2626423" y="113461"/>
                </a:lnTo>
                <a:lnTo>
                  <a:pt x="2626423" y="567295"/>
                </a:lnTo>
                <a:lnTo>
                  <a:pt x="2617507" y="611459"/>
                </a:lnTo>
                <a:lnTo>
                  <a:pt x="2593191" y="647524"/>
                </a:lnTo>
                <a:lnTo>
                  <a:pt x="2557126" y="671840"/>
                </a:lnTo>
                <a:lnTo>
                  <a:pt x="2512962" y="680756"/>
                </a:lnTo>
                <a:lnTo>
                  <a:pt x="113461" y="680756"/>
                </a:lnTo>
                <a:lnTo>
                  <a:pt x="69297" y="671840"/>
                </a:lnTo>
                <a:lnTo>
                  <a:pt x="33232" y="647524"/>
                </a:lnTo>
                <a:lnTo>
                  <a:pt x="8916" y="611459"/>
                </a:lnTo>
                <a:lnTo>
                  <a:pt x="0" y="567295"/>
                </a:lnTo>
                <a:lnTo>
                  <a:pt x="0" y="113461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54" y="366140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1082354" y="1028065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362" y="365125"/>
            <a:ext cx="2626423" cy="788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362" y="365125"/>
            <a:ext cx="2626995" cy="788670"/>
          </a:xfrm>
          <a:custGeom>
            <a:avLst/>
            <a:gdLst/>
            <a:ahLst/>
            <a:cxnLst/>
            <a:rect l="l" t="t" r="r" b="b"/>
            <a:pathLst>
              <a:path w="2626995" h="788669">
                <a:moveTo>
                  <a:pt x="0" y="131376"/>
                </a:moveTo>
                <a:lnTo>
                  <a:pt x="10324" y="80239"/>
                </a:lnTo>
                <a:lnTo>
                  <a:pt x="38479" y="38479"/>
                </a:lnTo>
                <a:lnTo>
                  <a:pt x="80239" y="10324"/>
                </a:lnTo>
                <a:lnTo>
                  <a:pt x="131376" y="0"/>
                </a:lnTo>
                <a:lnTo>
                  <a:pt x="2495047" y="0"/>
                </a:lnTo>
                <a:lnTo>
                  <a:pt x="2545322" y="10000"/>
                </a:lnTo>
                <a:lnTo>
                  <a:pt x="2587944" y="38479"/>
                </a:lnTo>
                <a:lnTo>
                  <a:pt x="2616423" y="81101"/>
                </a:lnTo>
                <a:lnTo>
                  <a:pt x="2626423" y="131376"/>
                </a:lnTo>
                <a:lnTo>
                  <a:pt x="2626423" y="656868"/>
                </a:lnTo>
                <a:lnTo>
                  <a:pt x="2616099" y="708006"/>
                </a:lnTo>
                <a:lnTo>
                  <a:pt x="2587944" y="749766"/>
                </a:lnTo>
                <a:lnTo>
                  <a:pt x="2546184" y="777921"/>
                </a:lnTo>
                <a:lnTo>
                  <a:pt x="2495047" y="788245"/>
                </a:lnTo>
                <a:lnTo>
                  <a:pt x="131376" y="788245"/>
                </a:lnTo>
                <a:lnTo>
                  <a:pt x="80239" y="777921"/>
                </a:lnTo>
                <a:lnTo>
                  <a:pt x="38479" y="749766"/>
                </a:lnTo>
                <a:lnTo>
                  <a:pt x="10324" y="708006"/>
                </a:lnTo>
                <a:lnTo>
                  <a:pt x="0" y="656868"/>
                </a:lnTo>
                <a:lnTo>
                  <a:pt x="0" y="131376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9698" y="323389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752398" y="985314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338" y="365125"/>
            <a:ext cx="2438400" cy="83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338" y="365125"/>
            <a:ext cx="2438400" cy="831215"/>
          </a:xfrm>
          <a:custGeom>
            <a:avLst/>
            <a:gdLst/>
            <a:ahLst/>
            <a:cxnLst/>
            <a:rect l="l" t="t" r="r" b="b"/>
            <a:pathLst>
              <a:path w="2438400" h="831215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299898" y="0"/>
                </a:lnTo>
                <a:lnTo>
                  <a:pt x="2352901" y="10542"/>
                </a:lnTo>
                <a:lnTo>
                  <a:pt x="2397834" y="40566"/>
                </a:lnTo>
                <a:lnTo>
                  <a:pt x="2427858" y="85499"/>
                </a:lnTo>
                <a:lnTo>
                  <a:pt x="2438400" y="138502"/>
                </a:lnTo>
                <a:lnTo>
                  <a:pt x="2438400" y="692494"/>
                </a:lnTo>
                <a:lnTo>
                  <a:pt x="2431340" y="736272"/>
                </a:lnTo>
                <a:lnTo>
                  <a:pt x="2411678" y="774292"/>
                </a:lnTo>
                <a:lnTo>
                  <a:pt x="2381696" y="804274"/>
                </a:lnTo>
                <a:lnTo>
                  <a:pt x="2343676" y="823936"/>
                </a:lnTo>
                <a:lnTo>
                  <a:pt x="2299898" y="830996"/>
                </a:lnTo>
                <a:lnTo>
                  <a:pt x="138502" y="830996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661" y="373457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540361" y="1035381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357" y="5592417"/>
            <a:ext cx="2623929" cy="719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357" y="5592417"/>
            <a:ext cx="2624455" cy="720090"/>
          </a:xfrm>
          <a:custGeom>
            <a:avLst/>
            <a:gdLst/>
            <a:ahLst/>
            <a:cxnLst/>
            <a:rect l="l" t="t" r="r" b="b"/>
            <a:pathLst>
              <a:path w="2624454" h="720089">
                <a:moveTo>
                  <a:pt x="0" y="119972"/>
                </a:moveTo>
                <a:lnTo>
                  <a:pt x="9428" y="73273"/>
                </a:lnTo>
                <a:lnTo>
                  <a:pt x="35139" y="35139"/>
                </a:lnTo>
                <a:lnTo>
                  <a:pt x="73274" y="9428"/>
                </a:lnTo>
                <a:lnTo>
                  <a:pt x="119973" y="0"/>
                </a:lnTo>
                <a:lnTo>
                  <a:pt x="2503956" y="0"/>
                </a:lnTo>
                <a:lnTo>
                  <a:pt x="2549868" y="9132"/>
                </a:lnTo>
                <a:lnTo>
                  <a:pt x="2588790" y="35139"/>
                </a:lnTo>
                <a:lnTo>
                  <a:pt x="2614797" y="74061"/>
                </a:lnTo>
                <a:lnTo>
                  <a:pt x="2623929" y="119972"/>
                </a:lnTo>
                <a:lnTo>
                  <a:pt x="2623929" y="599850"/>
                </a:lnTo>
                <a:lnTo>
                  <a:pt x="2614501" y="646549"/>
                </a:lnTo>
                <a:lnTo>
                  <a:pt x="2588790" y="684684"/>
                </a:lnTo>
                <a:lnTo>
                  <a:pt x="2550655" y="710395"/>
                </a:lnTo>
                <a:lnTo>
                  <a:pt x="2503956" y="719823"/>
                </a:lnTo>
                <a:lnTo>
                  <a:pt x="119973" y="719823"/>
                </a:lnTo>
                <a:lnTo>
                  <a:pt x="73274" y="710395"/>
                </a:lnTo>
                <a:lnTo>
                  <a:pt x="35139" y="684684"/>
                </a:lnTo>
                <a:lnTo>
                  <a:pt x="9428" y="646549"/>
                </a:lnTo>
                <a:lnTo>
                  <a:pt x="0" y="599850"/>
                </a:lnTo>
                <a:lnTo>
                  <a:pt x="0" y="11997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592" y="5482260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790292" y="6144184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0684" y="551492"/>
            <a:ext cx="2735125" cy="83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0684" y="551492"/>
            <a:ext cx="2735580" cy="831215"/>
          </a:xfrm>
          <a:custGeom>
            <a:avLst/>
            <a:gdLst/>
            <a:ahLst/>
            <a:cxnLst/>
            <a:rect l="l" t="t" r="r" b="b"/>
            <a:pathLst>
              <a:path w="2735579" h="831215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596622" y="0"/>
                </a:lnTo>
                <a:lnTo>
                  <a:pt x="2649626" y="10542"/>
                </a:lnTo>
                <a:lnTo>
                  <a:pt x="2694559" y="40566"/>
                </a:lnTo>
                <a:lnTo>
                  <a:pt x="2724582" y="85499"/>
                </a:lnTo>
                <a:lnTo>
                  <a:pt x="2735125" y="138502"/>
                </a:lnTo>
                <a:lnTo>
                  <a:pt x="2735125" y="692494"/>
                </a:lnTo>
                <a:lnTo>
                  <a:pt x="2728064" y="736272"/>
                </a:lnTo>
                <a:lnTo>
                  <a:pt x="2708402" y="774292"/>
                </a:lnTo>
                <a:lnTo>
                  <a:pt x="2678420" y="804274"/>
                </a:lnTo>
                <a:lnTo>
                  <a:pt x="2640400" y="823936"/>
                </a:lnTo>
                <a:lnTo>
                  <a:pt x="2596622" y="830996"/>
                </a:lnTo>
                <a:lnTo>
                  <a:pt x="138502" y="830996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69018" y="552508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381718" y="1214432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914" y="272359"/>
            <a:ext cx="2626424" cy="83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914" y="272359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5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4" y="138502"/>
                </a:lnTo>
                <a:lnTo>
                  <a:pt x="2626424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4"/>
                </a:lnTo>
                <a:lnTo>
                  <a:pt x="2531699" y="823936"/>
                </a:lnTo>
                <a:lnTo>
                  <a:pt x="2487921" y="830996"/>
                </a:lnTo>
                <a:lnTo>
                  <a:pt x="138502" y="830996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7249" y="273375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79949" y="935300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1813" y="5556551"/>
            <a:ext cx="2601985" cy="72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1813" y="5556551"/>
            <a:ext cx="2602230" cy="724535"/>
          </a:xfrm>
          <a:custGeom>
            <a:avLst/>
            <a:gdLst/>
            <a:ahLst/>
            <a:cxnLst/>
            <a:rect l="l" t="t" r="r" b="b"/>
            <a:pathLst>
              <a:path w="2602229" h="724535">
                <a:moveTo>
                  <a:pt x="0" y="120712"/>
                </a:moveTo>
                <a:lnTo>
                  <a:pt x="9486" y="73725"/>
                </a:lnTo>
                <a:lnTo>
                  <a:pt x="35355" y="35355"/>
                </a:lnTo>
                <a:lnTo>
                  <a:pt x="73725" y="9486"/>
                </a:lnTo>
                <a:lnTo>
                  <a:pt x="120712" y="0"/>
                </a:lnTo>
                <a:lnTo>
                  <a:pt x="2481273" y="0"/>
                </a:lnTo>
                <a:lnTo>
                  <a:pt x="2527468" y="9188"/>
                </a:lnTo>
                <a:lnTo>
                  <a:pt x="2566630" y="35355"/>
                </a:lnTo>
                <a:lnTo>
                  <a:pt x="2592797" y="74517"/>
                </a:lnTo>
                <a:lnTo>
                  <a:pt x="2601985" y="120712"/>
                </a:lnTo>
                <a:lnTo>
                  <a:pt x="2601985" y="603547"/>
                </a:lnTo>
                <a:lnTo>
                  <a:pt x="2592499" y="650534"/>
                </a:lnTo>
                <a:lnTo>
                  <a:pt x="2566630" y="688904"/>
                </a:lnTo>
                <a:lnTo>
                  <a:pt x="2528260" y="714773"/>
                </a:lnTo>
                <a:lnTo>
                  <a:pt x="2481273" y="724259"/>
                </a:lnTo>
                <a:lnTo>
                  <a:pt x="120712" y="724259"/>
                </a:lnTo>
                <a:lnTo>
                  <a:pt x="73725" y="714773"/>
                </a:lnTo>
                <a:lnTo>
                  <a:pt x="35355" y="688904"/>
                </a:lnTo>
                <a:lnTo>
                  <a:pt x="9486" y="650534"/>
                </a:lnTo>
                <a:lnTo>
                  <a:pt x="0" y="603547"/>
                </a:lnTo>
                <a:lnTo>
                  <a:pt x="0" y="12071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0149" y="5450830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842849" y="6112754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8669" y="529353"/>
            <a:ext cx="2626424" cy="83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669" y="529353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5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4" y="138502"/>
                </a:lnTo>
                <a:lnTo>
                  <a:pt x="2626424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4"/>
                </a:lnTo>
                <a:lnTo>
                  <a:pt x="2531699" y="823936"/>
                </a:lnTo>
                <a:lnTo>
                  <a:pt x="2487921" y="830996"/>
                </a:lnTo>
                <a:lnTo>
                  <a:pt x="138502" y="830996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005" y="530369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919705" y="1192293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25480" y="5024158"/>
            <a:ext cx="2626423" cy="77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5480" y="5024158"/>
            <a:ext cx="2626995" cy="778510"/>
          </a:xfrm>
          <a:custGeom>
            <a:avLst/>
            <a:gdLst/>
            <a:ahLst/>
            <a:cxnLst/>
            <a:rect l="l" t="t" r="r" b="b"/>
            <a:pathLst>
              <a:path w="2626995" h="778510">
                <a:moveTo>
                  <a:pt x="0" y="129739"/>
                </a:moveTo>
                <a:lnTo>
                  <a:pt x="10195" y="79238"/>
                </a:lnTo>
                <a:lnTo>
                  <a:pt x="37999" y="37999"/>
                </a:lnTo>
                <a:lnTo>
                  <a:pt x="79238" y="10195"/>
                </a:lnTo>
                <a:lnTo>
                  <a:pt x="129738" y="0"/>
                </a:lnTo>
                <a:lnTo>
                  <a:pt x="2496683" y="0"/>
                </a:lnTo>
                <a:lnTo>
                  <a:pt x="2546333" y="9875"/>
                </a:lnTo>
                <a:lnTo>
                  <a:pt x="2588423" y="37999"/>
                </a:lnTo>
                <a:lnTo>
                  <a:pt x="2616548" y="80090"/>
                </a:lnTo>
                <a:lnTo>
                  <a:pt x="2626423" y="129739"/>
                </a:lnTo>
                <a:lnTo>
                  <a:pt x="2626423" y="648681"/>
                </a:lnTo>
                <a:lnTo>
                  <a:pt x="2616228" y="699182"/>
                </a:lnTo>
                <a:lnTo>
                  <a:pt x="2588424" y="740421"/>
                </a:lnTo>
                <a:lnTo>
                  <a:pt x="2547184" y="768225"/>
                </a:lnTo>
                <a:lnTo>
                  <a:pt x="2496683" y="778420"/>
                </a:lnTo>
                <a:lnTo>
                  <a:pt x="129738" y="778420"/>
                </a:lnTo>
                <a:lnTo>
                  <a:pt x="79238" y="768225"/>
                </a:lnTo>
                <a:lnTo>
                  <a:pt x="37999" y="740421"/>
                </a:lnTo>
                <a:lnTo>
                  <a:pt x="10195" y="699182"/>
                </a:lnTo>
                <a:lnTo>
                  <a:pt x="0" y="648681"/>
                </a:lnTo>
                <a:lnTo>
                  <a:pt x="0" y="129739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03814" y="4972598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516514" y="5634522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1061" y="1470989"/>
            <a:ext cx="2504250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1061" y="1470989"/>
            <a:ext cx="2504440" cy="831215"/>
          </a:xfrm>
          <a:custGeom>
            <a:avLst/>
            <a:gdLst/>
            <a:ahLst/>
            <a:cxnLst/>
            <a:rect l="l" t="t" r="r" b="b"/>
            <a:pathLst>
              <a:path w="2504440" h="831214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365748" y="0"/>
                </a:lnTo>
                <a:lnTo>
                  <a:pt x="2418751" y="10542"/>
                </a:lnTo>
                <a:lnTo>
                  <a:pt x="2463683" y="40566"/>
                </a:lnTo>
                <a:lnTo>
                  <a:pt x="2493707" y="85499"/>
                </a:lnTo>
                <a:lnTo>
                  <a:pt x="2504250" y="138502"/>
                </a:lnTo>
                <a:lnTo>
                  <a:pt x="2504250" y="692494"/>
                </a:lnTo>
                <a:lnTo>
                  <a:pt x="2497189" y="736272"/>
                </a:lnTo>
                <a:lnTo>
                  <a:pt x="2477527" y="774292"/>
                </a:lnTo>
                <a:lnTo>
                  <a:pt x="2447546" y="804274"/>
                </a:lnTo>
                <a:lnTo>
                  <a:pt x="2409526" y="823936"/>
                </a:lnTo>
                <a:lnTo>
                  <a:pt x="2365748" y="830997"/>
                </a:lnTo>
                <a:lnTo>
                  <a:pt x="138502" y="830997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08309" y="1472006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021009" y="2133930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0717" y="220736"/>
            <a:ext cx="6029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6CAAB"/>
                </a:solidFill>
                <a:latin typeface="Calibri"/>
                <a:cs typeface="Calibri"/>
              </a:rPr>
              <a:t>QUIZ DE</a:t>
            </a:r>
            <a:r>
              <a:rPr b="1" spc="-90" dirty="0">
                <a:solidFill>
                  <a:srgbClr val="F6CAAB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6CAAB"/>
                </a:solidFill>
                <a:latin typeface="Calibri"/>
                <a:cs typeface="Calibri"/>
              </a:rPr>
              <a:t>PERGUNTAS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9416" y="1419374"/>
            <a:ext cx="7024370" cy="13627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68730" marR="5080" indent="-1256665">
              <a:lnSpc>
                <a:spcPts val="5250"/>
              </a:lnSpc>
              <a:spcBef>
                <a:spcPts val="300"/>
              </a:spcBef>
            </a:pPr>
            <a:r>
              <a:rPr sz="4400" b="1" spc="-10" dirty="0">
                <a:solidFill>
                  <a:srgbClr val="7030A0"/>
                </a:solidFill>
                <a:latin typeface="Calibri"/>
                <a:cs typeface="Calibri"/>
              </a:rPr>
              <a:t>ELABORADO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PELA</a:t>
            </a:r>
            <a:r>
              <a:rPr sz="4400" b="1" spc="-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PEDAGOGA  </a:t>
            </a:r>
            <a:r>
              <a:rPr sz="4400" b="1" spc="-10" dirty="0">
                <a:solidFill>
                  <a:srgbClr val="7030A0"/>
                </a:solidFill>
                <a:latin typeface="Calibri"/>
                <a:cs typeface="Calibri"/>
              </a:rPr>
              <a:t>SOLANGE</a:t>
            </a:r>
            <a:r>
              <a:rPr sz="44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CRISTINA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7314" y="2961741"/>
            <a:ext cx="3069535" cy="3069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8642" y="5527692"/>
            <a:ext cx="3897740" cy="100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8642" y="5527692"/>
            <a:ext cx="3898265" cy="1007744"/>
          </a:xfrm>
          <a:custGeom>
            <a:avLst/>
            <a:gdLst/>
            <a:ahLst/>
            <a:cxnLst/>
            <a:rect l="l" t="t" r="r" b="b"/>
            <a:pathLst>
              <a:path w="3898265" h="1007745">
                <a:moveTo>
                  <a:pt x="0" y="167863"/>
                </a:moveTo>
                <a:lnTo>
                  <a:pt x="5996" y="123239"/>
                </a:lnTo>
                <a:lnTo>
                  <a:pt x="22918" y="83139"/>
                </a:lnTo>
                <a:lnTo>
                  <a:pt x="49166" y="49166"/>
                </a:lnTo>
                <a:lnTo>
                  <a:pt x="83139" y="22918"/>
                </a:lnTo>
                <a:lnTo>
                  <a:pt x="123238" y="5996"/>
                </a:lnTo>
                <a:lnTo>
                  <a:pt x="167863" y="0"/>
                </a:lnTo>
                <a:lnTo>
                  <a:pt x="3729876" y="0"/>
                </a:lnTo>
                <a:lnTo>
                  <a:pt x="3794115" y="12777"/>
                </a:lnTo>
                <a:lnTo>
                  <a:pt x="3848574" y="49166"/>
                </a:lnTo>
                <a:lnTo>
                  <a:pt x="3884962" y="103625"/>
                </a:lnTo>
                <a:lnTo>
                  <a:pt x="3897740" y="167863"/>
                </a:lnTo>
                <a:lnTo>
                  <a:pt x="3897740" y="839300"/>
                </a:lnTo>
                <a:lnTo>
                  <a:pt x="3891744" y="883925"/>
                </a:lnTo>
                <a:lnTo>
                  <a:pt x="3874822" y="924025"/>
                </a:lnTo>
                <a:lnTo>
                  <a:pt x="3848574" y="957998"/>
                </a:lnTo>
                <a:lnTo>
                  <a:pt x="3814600" y="984246"/>
                </a:lnTo>
                <a:lnTo>
                  <a:pt x="3774501" y="1001168"/>
                </a:lnTo>
                <a:lnTo>
                  <a:pt x="3729876" y="1007164"/>
                </a:lnTo>
                <a:lnTo>
                  <a:pt x="167863" y="1007164"/>
                </a:lnTo>
                <a:lnTo>
                  <a:pt x="123238" y="1001168"/>
                </a:lnTo>
                <a:lnTo>
                  <a:pt x="83139" y="984246"/>
                </a:lnTo>
                <a:lnTo>
                  <a:pt x="49166" y="957998"/>
                </a:lnTo>
                <a:lnTo>
                  <a:pt x="22918" y="924025"/>
                </a:lnTo>
                <a:lnTo>
                  <a:pt x="5996" y="883925"/>
                </a:lnTo>
                <a:lnTo>
                  <a:pt x="0" y="839300"/>
                </a:lnTo>
                <a:lnTo>
                  <a:pt x="0" y="167863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20178" y="5567577"/>
            <a:ext cx="2772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563C1"/>
                </a:solidFill>
                <a:latin typeface="Calibri"/>
                <a:cs typeface="Calibri"/>
              </a:rPr>
              <a:t>PRÓXIMO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32878" y="6310655"/>
            <a:ext cx="2750185" cy="62230"/>
          </a:xfrm>
          <a:custGeom>
            <a:avLst/>
            <a:gdLst/>
            <a:ahLst/>
            <a:cxnLst/>
            <a:rect l="l" t="t" r="r" b="b"/>
            <a:pathLst>
              <a:path w="2750184" h="62229">
                <a:moveTo>
                  <a:pt x="2749897" y="61722"/>
                </a:moveTo>
                <a:lnTo>
                  <a:pt x="0" y="61722"/>
                </a:lnTo>
                <a:lnTo>
                  <a:pt x="0" y="0"/>
                </a:lnTo>
                <a:lnTo>
                  <a:pt x="2749897" y="0"/>
                </a:lnTo>
                <a:lnTo>
                  <a:pt x="2749897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710" y="5412878"/>
            <a:ext cx="2626423" cy="83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710" y="5412878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4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3" y="138502"/>
                </a:lnTo>
                <a:lnTo>
                  <a:pt x="2626423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3"/>
                </a:lnTo>
                <a:lnTo>
                  <a:pt x="2531699" y="823935"/>
                </a:lnTo>
                <a:lnTo>
                  <a:pt x="2487921" y="830996"/>
                </a:ln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8046" y="5413895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00746" y="6075819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0903" y="5658677"/>
            <a:ext cx="2523721" cy="758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0903" y="5658677"/>
            <a:ext cx="2524125" cy="758190"/>
          </a:xfrm>
          <a:custGeom>
            <a:avLst/>
            <a:gdLst/>
            <a:ahLst/>
            <a:cxnLst/>
            <a:rect l="l" t="t" r="r" b="b"/>
            <a:pathLst>
              <a:path w="2524125" h="758189">
                <a:moveTo>
                  <a:pt x="0" y="126366"/>
                </a:moveTo>
                <a:lnTo>
                  <a:pt x="9930" y="77178"/>
                </a:lnTo>
                <a:lnTo>
                  <a:pt x="37011" y="37011"/>
                </a:lnTo>
                <a:lnTo>
                  <a:pt x="77178" y="9930"/>
                </a:lnTo>
                <a:lnTo>
                  <a:pt x="126366" y="0"/>
                </a:lnTo>
                <a:lnTo>
                  <a:pt x="2397354" y="0"/>
                </a:lnTo>
                <a:lnTo>
                  <a:pt x="2445713" y="9619"/>
                </a:lnTo>
                <a:lnTo>
                  <a:pt x="2486708" y="37011"/>
                </a:lnTo>
                <a:lnTo>
                  <a:pt x="2514102" y="78008"/>
                </a:lnTo>
                <a:lnTo>
                  <a:pt x="2523721" y="126366"/>
                </a:lnTo>
                <a:lnTo>
                  <a:pt x="2523721" y="631815"/>
                </a:lnTo>
                <a:lnTo>
                  <a:pt x="2513790" y="681003"/>
                </a:lnTo>
                <a:lnTo>
                  <a:pt x="2486709" y="721170"/>
                </a:lnTo>
                <a:lnTo>
                  <a:pt x="2446542" y="748251"/>
                </a:lnTo>
                <a:lnTo>
                  <a:pt x="2397354" y="758181"/>
                </a:lnTo>
                <a:lnTo>
                  <a:pt x="126366" y="758181"/>
                </a:lnTo>
                <a:lnTo>
                  <a:pt x="77178" y="748251"/>
                </a:lnTo>
                <a:lnTo>
                  <a:pt x="37011" y="721170"/>
                </a:lnTo>
                <a:lnTo>
                  <a:pt x="9930" y="681003"/>
                </a:lnTo>
                <a:lnTo>
                  <a:pt x="0" y="631815"/>
                </a:lnTo>
                <a:lnTo>
                  <a:pt x="0" y="126366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535" y="5586879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929235" y="6248803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694" y="1665248"/>
            <a:ext cx="2626424" cy="904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694" y="1665248"/>
            <a:ext cx="2626995" cy="904875"/>
          </a:xfrm>
          <a:custGeom>
            <a:avLst/>
            <a:gdLst/>
            <a:ahLst/>
            <a:cxnLst/>
            <a:rect l="l" t="t" r="r" b="b"/>
            <a:pathLst>
              <a:path w="2626995" h="904875">
                <a:moveTo>
                  <a:pt x="0" y="150713"/>
                </a:moveTo>
                <a:lnTo>
                  <a:pt x="7683" y="103076"/>
                </a:lnTo>
                <a:lnTo>
                  <a:pt x="29078" y="61703"/>
                </a:lnTo>
                <a:lnTo>
                  <a:pt x="61703" y="29078"/>
                </a:lnTo>
                <a:lnTo>
                  <a:pt x="103076" y="7683"/>
                </a:lnTo>
                <a:lnTo>
                  <a:pt x="150713" y="0"/>
                </a:lnTo>
                <a:lnTo>
                  <a:pt x="2475710" y="0"/>
                </a:lnTo>
                <a:lnTo>
                  <a:pt x="2533386" y="11472"/>
                </a:lnTo>
                <a:lnTo>
                  <a:pt x="2582281" y="44142"/>
                </a:lnTo>
                <a:lnTo>
                  <a:pt x="2614951" y="93037"/>
                </a:lnTo>
                <a:lnTo>
                  <a:pt x="2626424" y="150713"/>
                </a:lnTo>
                <a:lnTo>
                  <a:pt x="2626424" y="753547"/>
                </a:lnTo>
                <a:lnTo>
                  <a:pt x="2618740" y="801184"/>
                </a:lnTo>
                <a:lnTo>
                  <a:pt x="2597345" y="842557"/>
                </a:lnTo>
                <a:lnTo>
                  <a:pt x="2564720" y="875182"/>
                </a:lnTo>
                <a:lnTo>
                  <a:pt x="2523347" y="896577"/>
                </a:lnTo>
                <a:lnTo>
                  <a:pt x="2475710" y="904260"/>
                </a:lnTo>
                <a:lnTo>
                  <a:pt x="150713" y="904260"/>
                </a:lnTo>
                <a:lnTo>
                  <a:pt x="103076" y="896577"/>
                </a:lnTo>
                <a:lnTo>
                  <a:pt x="61703" y="875182"/>
                </a:lnTo>
                <a:lnTo>
                  <a:pt x="29078" y="842557"/>
                </a:lnTo>
                <a:lnTo>
                  <a:pt x="7683" y="801184"/>
                </a:lnTo>
                <a:lnTo>
                  <a:pt x="0" y="753547"/>
                </a:lnTo>
                <a:lnTo>
                  <a:pt x="0" y="150713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029" y="1739529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694729" y="2401453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8036" y="365125"/>
            <a:ext cx="4172779" cy="107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8036" y="365125"/>
            <a:ext cx="4173220" cy="1079500"/>
          </a:xfrm>
          <a:custGeom>
            <a:avLst/>
            <a:gdLst/>
            <a:ahLst/>
            <a:cxnLst/>
            <a:rect l="l" t="t" r="r" b="b"/>
            <a:pathLst>
              <a:path w="4173220" h="1079500">
                <a:moveTo>
                  <a:pt x="0" y="179897"/>
                </a:moveTo>
                <a:lnTo>
                  <a:pt x="6426" y="132073"/>
                </a:lnTo>
                <a:lnTo>
                  <a:pt x="24561" y="89099"/>
                </a:lnTo>
                <a:lnTo>
                  <a:pt x="52690" y="52690"/>
                </a:lnTo>
                <a:lnTo>
                  <a:pt x="89099" y="24561"/>
                </a:lnTo>
                <a:lnTo>
                  <a:pt x="132073" y="6426"/>
                </a:lnTo>
                <a:lnTo>
                  <a:pt x="179897" y="0"/>
                </a:lnTo>
                <a:lnTo>
                  <a:pt x="3992881" y="0"/>
                </a:lnTo>
                <a:lnTo>
                  <a:pt x="4061725" y="13693"/>
                </a:lnTo>
                <a:lnTo>
                  <a:pt x="4120088" y="52690"/>
                </a:lnTo>
                <a:lnTo>
                  <a:pt x="4159085" y="111053"/>
                </a:lnTo>
                <a:lnTo>
                  <a:pt x="4172779" y="179897"/>
                </a:lnTo>
                <a:lnTo>
                  <a:pt x="4172779" y="899464"/>
                </a:lnTo>
                <a:lnTo>
                  <a:pt x="4166353" y="947288"/>
                </a:lnTo>
                <a:lnTo>
                  <a:pt x="4148218" y="990262"/>
                </a:lnTo>
                <a:lnTo>
                  <a:pt x="4120088" y="1026671"/>
                </a:lnTo>
                <a:lnTo>
                  <a:pt x="4083679" y="1054800"/>
                </a:lnTo>
                <a:lnTo>
                  <a:pt x="4040705" y="1072935"/>
                </a:lnTo>
                <a:lnTo>
                  <a:pt x="3992881" y="1079361"/>
                </a:lnTo>
                <a:lnTo>
                  <a:pt x="179897" y="1079361"/>
                </a:lnTo>
                <a:lnTo>
                  <a:pt x="132073" y="1072935"/>
                </a:lnTo>
                <a:lnTo>
                  <a:pt x="89099" y="1054800"/>
                </a:lnTo>
                <a:lnTo>
                  <a:pt x="52690" y="1026671"/>
                </a:lnTo>
                <a:lnTo>
                  <a:pt x="24561" y="990262"/>
                </a:lnTo>
                <a:lnTo>
                  <a:pt x="6426" y="947288"/>
                </a:lnTo>
                <a:lnTo>
                  <a:pt x="0" y="899464"/>
                </a:lnTo>
                <a:lnTo>
                  <a:pt x="0" y="179897"/>
                </a:lnTo>
                <a:close/>
              </a:path>
            </a:pathLst>
          </a:custGeom>
          <a:ln w="9524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7131" y="441109"/>
            <a:ext cx="3711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CLIQUE</a:t>
            </a:r>
            <a:r>
              <a:rPr spc="-95" dirty="0"/>
              <a:t> </a:t>
            </a:r>
            <a:r>
              <a:rPr spc="-5" dirty="0"/>
              <a:t>AQUI</a:t>
            </a:r>
          </a:p>
        </p:txBody>
      </p:sp>
      <p:sp>
        <p:nvSpPr>
          <p:cNvPr id="6" name="object 6"/>
          <p:cNvSpPr/>
          <p:nvPr/>
        </p:nvSpPr>
        <p:spPr>
          <a:xfrm>
            <a:off x="4099831" y="1184185"/>
            <a:ext cx="3689350" cy="62230"/>
          </a:xfrm>
          <a:custGeom>
            <a:avLst/>
            <a:gdLst/>
            <a:ahLst/>
            <a:cxnLst/>
            <a:rect l="l" t="t" r="r" b="b"/>
            <a:pathLst>
              <a:path w="3689350" h="62230">
                <a:moveTo>
                  <a:pt x="3689188" y="61722"/>
                </a:moveTo>
                <a:lnTo>
                  <a:pt x="0" y="61722"/>
                </a:lnTo>
                <a:lnTo>
                  <a:pt x="0" y="0"/>
                </a:lnTo>
                <a:lnTo>
                  <a:pt x="3689188" y="0"/>
                </a:lnTo>
                <a:lnTo>
                  <a:pt x="3689188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2970" y="3182177"/>
            <a:ext cx="4275482" cy="935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0120" y="3220278"/>
            <a:ext cx="4161182" cy="821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0519" y="1688656"/>
            <a:ext cx="7352665" cy="227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</a:rPr>
              <a:t>INTERPRETANDO 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TEXTO</a:t>
            </a:r>
          </a:p>
          <a:p>
            <a:pPr marR="401320" algn="ctr">
              <a:lnSpc>
                <a:spcPct val="100000"/>
              </a:lnSpc>
              <a:spcBef>
                <a:spcPts val="4760"/>
              </a:spcBef>
            </a:pPr>
            <a:r>
              <a:rPr spc="-5" dirty="0"/>
              <a:t>CLIQUE</a:t>
            </a:r>
            <a:r>
              <a:rPr spc="-15" dirty="0"/>
              <a:t> </a:t>
            </a:r>
            <a:r>
              <a:rPr spc="-5" dirty="0"/>
              <a:t>AQUI</a:t>
            </a:r>
          </a:p>
        </p:txBody>
      </p:sp>
      <p:sp>
        <p:nvSpPr>
          <p:cNvPr id="6" name="object 6"/>
          <p:cNvSpPr/>
          <p:nvPr/>
        </p:nvSpPr>
        <p:spPr>
          <a:xfrm>
            <a:off x="4039370" y="3859309"/>
            <a:ext cx="3689350" cy="62230"/>
          </a:xfrm>
          <a:custGeom>
            <a:avLst/>
            <a:gdLst/>
            <a:ahLst/>
            <a:cxnLst/>
            <a:rect l="l" t="t" r="r" b="b"/>
            <a:pathLst>
              <a:path w="3689350" h="62229">
                <a:moveTo>
                  <a:pt x="3689188" y="61722"/>
                </a:moveTo>
                <a:lnTo>
                  <a:pt x="0" y="61722"/>
                </a:lnTo>
                <a:lnTo>
                  <a:pt x="0" y="0"/>
                </a:lnTo>
                <a:lnTo>
                  <a:pt x="3689188" y="0"/>
                </a:lnTo>
                <a:lnTo>
                  <a:pt x="3689188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565" y="1535613"/>
            <a:ext cx="6929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1º </a:t>
            </a:r>
            <a:r>
              <a:rPr sz="4400" spc="-10" dirty="0">
                <a:solidFill>
                  <a:srgbClr val="FF0000"/>
                </a:solidFill>
              </a:rPr>
              <a:t>QUAL </a:t>
            </a:r>
            <a:r>
              <a:rPr sz="4400" dirty="0">
                <a:solidFill>
                  <a:srgbClr val="FF0000"/>
                </a:solidFill>
              </a:rPr>
              <a:t>O </a:t>
            </a:r>
            <a:r>
              <a:rPr sz="4400" spc="-5" dirty="0">
                <a:solidFill>
                  <a:srgbClr val="FF0000"/>
                </a:solidFill>
              </a:rPr>
              <a:t>TÍTULO DO</a:t>
            </a:r>
            <a:r>
              <a:rPr sz="4400" spc="-9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TEXTO?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57380" y="2574208"/>
            <a:ext cx="6979920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0"/>
              </a:spcBef>
            </a:pPr>
            <a:r>
              <a:rPr sz="32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JOANINHA QUE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NÃO SABIA</a:t>
            </a:r>
            <a:r>
              <a:rPr sz="3200" u="heavy" spc="-3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VOAR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7380" y="3587472"/>
            <a:ext cx="6979920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0"/>
              </a:spcBef>
            </a:pPr>
            <a:r>
              <a:rPr sz="32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JOANINHA QUE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PERDEU AS</a:t>
            </a:r>
            <a:r>
              <a:rPr sz="3200" u="heavy" spc="-6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PINTINHAS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7380" y="4444451"/>
            <a:ext cx="6979920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0"/>
              </a:spcBef>
            </a:pPr>
            <a:r>
              <a:rPr sz="32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JOANINHA QUE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PERDEU </a:t>
            </a:r>
            <a:r>
              <a:rPr sz="32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</a:t>
            </a:r>
            <a:r>
              <a:rPr sz="3200" u="heavy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ASA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6843" y="2014329"/>
            <a:ext cx="5587347" cy="92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843" y="2014329"/>
            <a:ext cx="5587365" cy="923925"/>
          </a:xfrm>
          <a:custGeom>
            <a:avLst/>
            <a:gdLst/>
            <a:ahLst/>
            <a:cxnLst/>
            <a:rect l="l" t="t" r="r" b="b"/>
            <a:pathLst>
              <a:path w="5587365" h="923925">
                <a:moveTo>
                  <a:pt x="0" y="153891"/>
                </a:moveTo>
                <a:lnTo>
                  <a:pt x="7845" y="105249"/>
                </a:lnTo>
                <a:lnTo>
                  <a:pt x="29692" y="63005"/>
                </a:lnTo>
                <a:lnTo>
                  <a:pt x="63005" y="29692"/>
                </a:lnTo>
                <a:lnTo>
                  <a:pt x="105249" y="7845"/>
                </a:lnTo>
                <a:lnTo>
                  <a:pt x="153891" y="0"/>
                </a:lnTo>
                <a:lnTo>
                  <a:pt x="5433456" y="0"/>
                </a:lnTo>
                <a:lnTo>
                  <a:pt x="5492348" y="11714"/>
                </a:lnTo>
                <a:lnTo>
                  <a:pt x="5542274" y="45073"/>
                </a:lnTo>
                <a:lnTo>
                  <a:pt x="5575633" y="94999"/>
                </a:lnTo>
                <a:lnTo>
                  <a:pt x="5587347" y="153891"/>
                </a:lnTo>
                <a:lnTo>
                  <a:pt x="5587347" y="769438"/>
                </a:lnTo>
                <a:lnTo>
                  <a:pt x="5579502" y="818080"/>
                </a:lnTo>
                <a:lnTo>
                  <a:pt x="5557655" y="860324"/>
                </a:lnTo>
                <a:lnTo>
                  <a:pt x="5524342" y="893637"/>
                </a:lnTo>
                <a:lnTo>
                  <a:pt x="5482097" y="915484"/>
                </a:lnTo>
                <a:lnTo>
                  <a:pt x="5433456" y="923329"/>
                </a:lnTo>
                <a:lnTo>
                  <a:pt x="153891" y="923329"/>
                </a:lnTo>
                <a:lnTo>
                  <a:pt x="105249" y="915484"/>
                </a:lnTo>
                <a:lnTo>
                  <a:pt x="63005" y="893637"/>
                </a:lnTo>
                <a:lnTo>
                  <a:pt x="29692" y="860324"/>
                </a:lnTo>
                <a:lnTo>
                  <a:pt x="7845" y="818080"/>
                </a:lnTo>
                <a:lnTo>
                  <a:pt x="0" y="769438"/>
                </a:lnTo>
                <a:lnTo>
                  <a:pt x="0" y="153891"/>
                </a:lnTo>
                <a:close/>
              </a:path>
            </a:pathLst>
          </a:custGeom>
          <a:ln w="952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1709" y="2012298"/>
            <a:ext cx="5155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TENTE OUTRA</a:t>
            </a:r>
            <a:r>
              <a:rPr spc="-95" dirty="0"/>
              <a:t> </a:t>
            </a:r>
            <a:r>
              <a:rPr spc="-5" dirty="0"/>
              <a:t>VEZ</a:t>
            </a:r>
          </a:p>
        </p:txBody>
      </p:sp>
      <p:sp>
        <p:nvSpPr>
          <p:cNvPr id="6" name="object 6"/>
          <p:cNvSpPr/>
          <p:nvPr/>
        </p:nvSpPr>
        <p:spPr>
          <a:xfrm>
            <a:off x="6364409" y="2755375"/>
            <a:ext cx="5133975" cy="62230"/>
          </a:xfrm>
          <a:custGeom>
            <a:avLst/>
            <a:gdLst/>
            <a:ahLst/>
            <a:cxnLst/>
            <a:rect l="l" t="t" r="r" b="b"/>
            <a:pathLst>
              <a:path w="5133975" h="62230">
                <a:moveTo>
                  <a:pt x="5133454" y="61722"/>
                </a:moveTo>
                <a:lnTo>
                  <a:pt x="0" y="61722"/>
                </a:lnTo>
                <a:lnTo>
                  <a:pt x="0" y="0"/>
                </a:lnTo>
                <a:lnTo>
                  <a:pt x="5133454" y="0"/>
                </a:lnTo>
                <a:lnTo>
                  <a:pt x="5133454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7739" y="1789043"/>
            <a:ext cx="4306956" cy="4240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7756" y="2199861"/>
            <a:ext cx="4492486" cy="106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7756" y="2199861"/>
            <a:ext cx="4492625" cy="1060450"/>
          </a:xfrm>
          <a:custGeom>
            <a:avLst/>
            <a:gdLst/>
            <a:ahLst/>
            <a:cxnLst/>
            <a:rect l="l" t="t" r="r" b="b"/>
            <a:pathLst>
              <a:path w="4492625" h="1060450">
                <a:moveTo>
                  <a:pt x="0" y="176699"/>
                </a:moveTo>
                <a:lnTo>
                  <a:pt x="6311" y="129725"/>
                </a:lnTo>
                <a:lnTo>
                  <a:pt x="24124" y="87515"/>
                </a:lnTo>
                <a:lnTo>
                  <a:pt x="51754" y="51753"/>
                </a:lnTo>
                <a:lnTo>
                  <a:pt x="87515" y="24124"/>
                </a:lnTo>
                <a:lnTo>
                  <a:pt x="129725" y="6311"/>
                </a:lnTo>
                <a:lnTo>
                  <a:pt x="176699" y="0"/>
                </a:lnTo>
                <a:lnTo>
                  <a:pt x="4315787" y="0"/>
                </a:lnTo>
                <a:lnTo>
                  <a:pt x="4383407" y="13450"/>
                </a:lnTo>
                <a:lnTo>
                  <a:pt x="4440732" y="51753"/>
                </a:lnTo>
                <a:lnTo>
                  <a:pt x="4479036" y="109079"/>
                </a:lnTo>
                <a:lnTo>
                  <a:pt x="4492486" y="176699"/>
                </a:lnTo>
                <a:lnTo>
                  <a:pt x="4492486" y="883474"/>
                </a:lnTo>
                <a:lnTo>
                  <a:pt x="4486174" y="930448"/>
                </a:lnTo>
                <a:lnTo>
                  <a:pt x="4468362" y="972658"/>
                </a:lnTo>
                <a:lnTo>
                  <a:pt x="4440732" y="1008419"/>
                </a:lnTo>
                <a:lnTo>
                  <a:pt x="4404970" y="1036049"/>
                </a:lnTo>
                <a:lnTo>
                  <a:pt x="4362761" y="1053862"/>
                </a:lnTo>
                <a:lnTo>
                  <a:pt x="4315787" y="1060173"/>
                </a:lnTo>
                <a:lnTo>
                  <a:pt x="176699" y="1060173"/>
                </a:lnTo>
                <a:lnTo>
                  <a:pt x="129725" y="1053862"/>
                </a:lnTo>
                <a:lnTo>
                  <a:pt x="87515" y="1036049"/>
                </a:lnTo>
                <a:lnTo>
                  <a:pt x="51754" y="1008419"/>
                </a:lnTo>
                <a:lnTo>
                  <a:pt x="24124" y="972658"/>
                </a:lnTo>
                <a:lnTo>
                  <a:pt x="6311" y="930448"/>
                </a:lnTo>
                <a:lnTo>
                  <a:pt x="0" y="883474"/>
                </a:lnTo>
                <a:lnTo>
                  <a:pt x="0" y="176699"/>
                </a:lnTo>
                <a:close/>
              </a:path>
            </a:pathLst>
          </a:custGeom>
          <a:ln w="9524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6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PRÓXIMO</a:t>
            </a:r>
          </a:p>
        </p:txBody>
      </p:sp>
      <p:sp>
        <p:nvSpPr>
          <p:cNvPr id="6" name="object 6"/>
          <p:cNvSpPr/>
          <p:nvPr/>
        </p:nvSpPr>
        <p:spPr>
          <a:xfrm>
            <a:off x="7649783" y="3041604"/>
            <a:ext cx="2750185" cy="62230"/>
          </a:xfrm>
          <a:custGeom>
            <a:avLst/>
            <a:gdLst/>
            <a:ahLst/>
            <a:cxnLst/>
            <a:rect l="l" t="t" r="r" b="b"/>
            <a:pathLst>
              <a:path w="2750184" h="62230">
                <a:moveTo>
                  <a:pt x="2749897" y="61722"/>
                </a:moveTo>
                <a:lnTo>
                  <a:pt x="0" y="61722"/>
                </a:lnTo>
                <a:lnTo>
                  <a:pt x="0" y="0"/>
                </a:lnTo>
                <a:lnTo>
                  <a:pt x="2749897" y="0"/>
                </a:lnTo>
                <a:lnTo>
                  <a:pt x="2749897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8157" y="1590260"/>
            <a:ext cx="4028660" cy="379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334" y="1739758"/>
            <a:ext cx="8604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2º </a:t>
            </a:r>
            <a:r>
              <a:rPr sz="3600" dirty="0">
                <a:solidFill>
                  <a:srgbClr val="FF0000"/>
                </a:solidFill>
              </a:rPr>
              <a:t>O </a:t>
            </a:r>
            <a:r>
              <a:rPr sz="3600" spc="-10" dirty="0">
                <a:solidFill>
                  <a:srgbClr val="FF0000"/>
                </a:solidFill>
              </a:rPr>
              <a:t>QUE </a:t>
            </a:r>
            <a:r>
              <a:rPr sz="3600" spc="-5" dirty="0">
                <a:solidFill>
                  <a:srgbClr val="FF0000"/>
                </a:solidFill>
              </a:rPr>
              <a:t>ACONTECEU COM TININHA NO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RIO?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92037" y="2661571"/>
            <a:ext cx="6593840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ESCORREGOU NO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GALHO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SECO </a:t>
            </a:r>
            <a:r>
              <a:rPr sz="32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E</a:t>
            </a:r>
            <a:r>
              <a:rPr sz="3200" u="heavy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CAIU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2037" y="4479023"/>
            <a:ext cx="4096385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FOI PASSEAR DE</a:t>
            </a:r>
            <a:r>
              <a:rPr sz="3200" u="heavy" spc="-7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BARCO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2037" y="3491264"/>
            <a:ext cx="7368540" cy="584835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ENCONTROU UM AMIGO NA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BEIRA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DO</a:t>
            </a:r>
            <a:r>
              <a:rPr sz="32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RIO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6843" y="2014329"/>
            <a:ext cx="5587347" cy="92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843" y="2014329"/>
            <a:ext cx="5587365" cy="923925"/>
          </a:xfrm>
          <a:custGeom>
            <a:avLst/>
            <a:gdLst/>
            <a:ahLst/>
            <a:cxnLst/>
            <a:rect l="l" t="t" r="r" b="b"/>
            <a:pathLst>
              <a:path w="5587365" h="923925">
                <a:moveTo>
                  <a:pt x="0" y="153891"/>
                </a:moveTo>
                <a:lnTo>
                  <a:pt x="7845" y="105249"/>
                </a:lnTo>
                <a:lnTo>
                  <a:pt x="29692" y="63005"/>
                </a:lnTo>
                <a:lnTo>
                  <a:pt x="63005" y="29692"/>
                </a:lnTo>
                <a:lnTo>
                  <a:pt x="105249" y="7845"/>
                </a:lnTo>
                <a:lnTo>
                  <a:pt x="153891" y="0"/>
                </a:lnTo>
                <a:lnTo>
                  <a:pt x="5433456" y="0"/>
                </a:lnTo>
                <a:lnTo>
                  <a:pt x="5492348" y="11714"/>
                </a:lnTo>
                <a:lnTo>
                  <a:pt x="5542274" y="45073"/>
                </a:lnTo>
                <a:lnTo>
                  <a:pt x="5575633" y="94999"/>
                </a:lnTo>
                <a:lnTo>
                  <a:pt x="5587347" y="153891"/>
                </a:lnTo>
                <a:lnTo>
                  <a:pt x="5587347" y="769438"/>
                </a:lnTo>
                <a:lnTo>
                  <a:pt x="5579502" y="818080"/>
                </a:lnTo>
                <a:lnTo>
                  <a:pt x="5557655" y="860324"/>
                </a:lnTo>
                <a:lnTo>
                  <a:pt x="5524342" y="893637"/>
                </a:lnTo>
                <a:lnTo>
                  <a:pt x="5482097" y="915484"/>
                </a:lnTo>
                <a:lnTo>
                  <a:pt x="5433456" y="923329"/>
                </a:lnTo>
                <a:lnTo>
                  <a:pt x="153891" y="923329"/>
                </a:lnTo>
                <a:lnTo>
                  <a:pt x="105249" y="915484"/>
                </a:lnTo>
                <a:lnTo>
                  <a:pt x="63005" y="893637"/>
                </a:lnTo>
                <a:lnTo>
                  <a:pt x="29692" y="860324"/>
                </a:lnTo>
                <a:lnTo>
                  <a:pt x="7845" y="818080"/>
                </a:lnTo>
                <a:lnTo>
                  <a:pt x="0" y="769438"/>
                </a:lnTo>
                <a:lnTo>
                  <a:pt x="0" y="153891"/>
                </a:lnTo>
                <a:close/>
              </a:path>
            </a:pathLst>
          </a:custGeom>
          <a:ln w="952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1709" y="2012298"/>
            <a:ext cx="5155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TENTE OUTRA</a:t>
            </a:r>
            <a:r>
              <a:rPr spc="-95" dirty="0"/>
              <a:t> </a:t>
            </a:r>
            <a:r>
              <a:rPr spc="-5" dirty="0"/>
              <a:t>VEZ</a:t>
            </a:r>
          </a:p>
        </p:txBody>
      </p:sp>
      <p:sp>
        <p:nvSpPr>
          <p:cNvPr id="6" name="object 6"/>
          <p:cNvSpPr/>
          <p:nvPr/>
        </p:nvSpPr>
        <p:spPr>
          <a:xfrm>
            <a:off x="6364409" y="2755375"/>
            <a:ext cx="5133975" cy="62230"/>
          </a:xfrm>
          <a:custGeom>
            <a:avLst/>
            <a:gdLst/>
            <a:ahLst/>
            <a:cxnLst/>
            <a:rect l="l" t="t" r="r" b="b"/>
            <a:pathLst>
              <a:path w="5133975" h="62230">
                <a:moveTo>
                  <a:pt x="5133454" y="61722"/>
                </a:moveTo>
                <a:lnTo>
                  <a:pt x="0" y="61722"/>
                </a:lnTo>
                <a:lnTo>
                  <a:pt x="0" y="0"/>
                </a:lnTo>
                <a:lnTo>
                  <a:pt x="5133454" y="0"/>
                </a:lnTo>
                <a:lnTo>
                  <a:pt x="5133454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1940" y="1690688"/>
            <a:ext cx="4524059" cy="4189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842" y="4141303"/>
            <a:ext cx="3869690" cy="1073785"/>
          </a:xfrm>
          <a:custGeom>
            <a:avLst/>
            <a:gdLst/>
            <a:ahLst/>
            <a:cxnLst/>
            <a:rect l="l" t="t" r="r" b="b"/>
            <a:pathLst>
              <a:path w="3869690" h="1073785">
                <a:moveTo>
                  <a:pt x="3690727" y="1073425"/>
                </a:moveTo>
                <a:lnTo>
                  <a:pt x="178907" y="1073425"/>
                </a:lnTo>
                <a:lnTo>
                  <a:pt x="131347" y="1067035"/>
                </a:lnTo>
                <a:lnTo>
                  <a:pt x="88609" y="1048999"/>
                </a:lnTo>
                <a:lnTo>
                  <a:pt x="52400" y="1021024"/>
                </a:lnTo>
                <a:lnTo>
                  <a:pt x="24426" y="984816"/>
                </a:lnTo>
                <a:lnTo>
                  <a:pt x="6390" y="942078"/>
                </a:lnTo>
                <a:lnTo>
                  <a:pt x="0" y="894517"/>
                </a:lnTo>
                <a:lnTo>
                  <a:pt x="0" y="178907"/>
                </a:lnTo>
                <a:lnTo>
                  <a:pt x="6390" y="131346"/>
                </a:lnTo>
                <a:lnTo>
                  <a:pt x="24426" y="88609"/>
                </a:lnTo>
                <a:lnTo>
                  <a:pt x="52400" y="52400"/>
                </a:lnTo>
                <a:lnTo>
                  <a:pt x="88609" y="24426"/>
                </a:lnTo>
                <a:lnTo>
                  <a:pt x="131347" y="6390"/>
                </a:lnTo>
                <a:lnTo>
                  <a:pt x="178907" y="0"/>
                </a:lnTo>
                <a:lnTo>
                  <a:pt x="3690727" y="0"/>
                </a:lnTo>
                <a:lnTo>
                  <a:pt x="3759192" y="13618"/>
                </a:lnTo>
                <a:lnTo>
                  <a:pt x="3817234" y="52400"/>
                </a:lnTo>
                <a:lnTo>
                  <a:pt x="3856016" y="110442"/>
                </a:lnTo>
                <a:lnTo>
                  <a:pt x="3869634" y="178907"/>
                </a:lnTo>
                <a:lnTo>
                  <a:pt x="3869634" y="894517"/>
                </a:lnTo>
                <a:lnTo>
                  <a:pt x="3863244" y="942078"/>
                </a:lnTo>
                <a:lnTo>
                  <a:pt x="3845208" y="984816"/>
                </a:lnTo>
                <a:lnTo>
                  <a:pt x="3817234" y="1021024"/>
                </a:lnTo>
                <a:lnTo>
                  <a:pt x="3781025" y="1048999"/>
                </a:lnTo>
                <a:lnTo>
                  <a:pt x="3738287" y="1067035"/>
                </a:lnTo>
                <a:lnTo>
                  <a:pt x="3690727" y="1073425"/>
                </a:lnTo>
                <a:close/>
              </a:path>
            </a:pathLst>
          </a:custGeom>
          <a:solidFill>
            <a:srgbClr val="31D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842" y="4141303"/>
            <a:ext cx="3869690" cy="1073785"/>
          </a:xfrm>
          <a:custGeom>
            <a:avLst/>
            <a:gdLst/>
            <a:ahLst/>
            <a:cxnLst/>
            <a:rect l="l" t="t" r="r" b="b"/>
            <a:pathLst>
              <a:path w="3869690" h="1073785">
                <a:moveTo>
                  <a:pt x="0" y="178907"/>
                </a:moveTo>
                <a:lnTo>
                  <a:pt x="6390" y="131346"/>
                </a:lnTo>
                <a:lnTo>
                  <a:pt x="24426" y="88609"/>
                </a:lnTo>
                <a:lnTo>
                  <a:pt x="52400" y="52400"/>
                </a:lnTo>
                <a:lnTo>
                  <a:pt x="88609" y="24426"/>
                </a:lnTo>
                <a:lnTo>
                  <a:pt x="131347" y="6390"/>
                </a:lnTo>
                <a:lnTo>
                  <a:pt x="178907" y="0"/>
                </a:lnTo>
                <a:lnTo>
                  <a:pt x="3690727" y="0"/>
                </a:lnTo>
                <a:lnTo>
                  <a:pt x="3759192" y="13618"/>
                </a:lnTo>
                <a:lnTo>
                  <a:pt x="3817234" y="52400"/>
                </a:lnTo>
                <a:lnTo>
                  <a:pt x="3856016" y="110442"/>
                </a:lnTo>
                <a:lnTo>
                  <a:pt x="3869634" y="178907"/>
                </a:lnTo>
                <a:lnTo>
                  <a:pt x="3869634" y="894517"/>
                </a:lnTo>
                <a:lnTo>
                  <a:pt x="3863244" y="942078"/>
                </a:lnTo>
                <a:lnTo>
                  <a:pt x="3845208" y="984816"/>
                </a:lnTo>
                <a:lnTo>
                  <a:pt x="3817234" y="1021024"/>
                </a:lnTo>
                <a:lnTo>
                  <a:pt x="3781025" y="1048999"/>
                </a:lnTo>
                <a:lnTo>
                  <a:pt x="3738287" y="1067035"/>
                </a:lnTo>
                <a:lnTo>
                  <a:pt x="3690727" y="1073425"/>
                </a:lnTo>
                <a:lnTo>
                  <a:pt x="178907" y="1073425"/>
                </a:lnTo>
                <a:lnTo>
                  <a:pt x="131347" y="1067035"/>
                </a:lnTo>
                <a:lnTo>
                  <a:pt x="88609" y="1048999"/>
                </a:lnTo>
                <a:lnTo>
                  <a:pt x="52400" y="1021024"/>
                </a:lnTo>
                <a:lnTo>
                  <a:pt x="24426" y="984816"/>
                </a:lnTo>
                <a:lnTo>
                  <a:pt x="6390" y="942078"/>
                </a:lnTo>
                <a:lnTo>
                  <a:pt x="0" y="894517"/>
                </a:lnTo>
                <a:lnTo>
                  <a:pt x="0" y="178907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238" y="4214319"/>
            <a:ext cx="3711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CLIQUE</a:t>
            </a:r>
            <a:r>
              <a:rPr spc="-95" dirty="0"/>
              <a:t> </a:t>
            </a:r>
            <a:r>
              <a:rPr spc="-5" dirty="0"/>
              <a:t>AQUI</a:t>
            </a:r>
          </a:p>
        </p:txBody>
      </p:sp>
      <p:sp>
        <p:nvSpPr>
          <p:cNvPr id="6" name="object 6"/>
          <p:cNvSpPr/>
          <p:nvPr/>
        </p:nvSpPr>
        <p:spPr>
          <a:xfrm>
            <a:off x="642938" y="4957397"/>
            <a:ext cx="3689350" cy="62230"/>
          </a:xfrm>
          <a:custGeom>
            <a:avLst/>
            <a:gdLst/>
            <a:ahLst/>
            <a:cxnLst/>
            <a:rect l="l" t="t" r="r" b="b"/>
            <a:pathLst>
              <a:path w="3689350" h="62229">
                <a:moveTo>
                  <a:pt x="3689188" y="61722"/>
                </a:moveTo>
                <a:lnTo>
                  <a:pt x="0" y="61722"/>
                </a:lnTo>
                <a:lnTo>
                  <a:pt x="0" y="0"/>
                </a:lnTo>
                <a:lnTo>
                  <a:pt x="3689188" y="0"/>
                </a:lnTo>
                <a:lnTo>
                  <a:pt x="3689188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7756" y="2199861"/>
            <a:ext cx="4492486" cy="106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7756" y="2199861"/>
            <a:ext cx="4492625" cy="1060450"/>
          </a:xfrm>
          <a:custGeom>
            <a:avLst/>
            <a:gdLst/>
            <a:ahLst/>
            <a:cxnLst/>
            <a:rect l="l" t="t" r="r" b="b"/>
            <a:pathLst>
              <a:path w="4492625" h="1060450">
                <a:moveTo>
                  <a:pt x="0" y="176699"/>
                </a:moveTo>
                <a:lnTo>
                  <a:pt x="6311" y="129725"/>
                </a:lnTo>
                <a:lnTo>
                  <a:pt x="24124" y="87515"/>
                </a:lnTo>
                <a:lnTo>
                  <a:pt x="51754" y="51753"/>
                </a:lnTo>
                <a:lnTo>
                  <a:pt x="87515" y="24124"/>
                </a:lnTo>
                <a:lnTo>
                  <a:pt x="129725" y="6311"/>
                </a:lnTo>
                <a:lnTo>
                  <a:pt x="176699" y="0"/>
                </a:lnTo>
                <a:lnTo>
                  <a:pt x="4315787" y="0"/>
                </a:lnTo>
                <a:lnTo>
                  <a:pt x="4383407" y="13450"/>
                </a:lnTo>
                <a:lnTo>
                  <a:pt x="4440732" y="51753"/>
                </a:lnTo>
                <a:lnTo>
                  <a:pt x="4479036" y="109079"/>
                </a:lnTo>
                <a:lnTo>
                  <a:pt x="4492486" y="176699"/>
                </a:lnTo>
                <a:lnTo>
                  <a:pt x="4492486" y="883474"/>
                </a:lnTo>
                <a:lnTo>
                  <a:pt x="4486174" y="930448"/>
                </a:lnTo>
                <a:lnTo>
                  <a:pt x="4468362" y="972658"/>
                </a:lnTo>
                <a:lnTo>
                  <a:pt x="4440732" y="1008419"/>
                </a:lnTo>
                <a:lnTo>
                  <a:pt x="4404970" y="1036049"/>
                </a:lnTo>
                <a:lnTo>
                  <a:pt x="4362761" y="1053862"/>
                </a:lnTo>
                <a:lnTo>
                  <a:pt x="4315787" y="1060173"/>
                </a:lnTo>
                <a:lnTo>
                  <a:pt x="176699" y="1060173"/>
                </a:lnTo>
                <a:lnTo>
                  <a:pt x="129725" y="1053862"/>
                </a:lnTo>
                <a:lnTo>
                  <a:pt x="87515" y="1036049"/>
                </a:lnTo>
                <a:lnTo>
                  <a:pt x="51754" y="1008419"/>
                </a:lnTo>
                <a:lnTo>
                  <a:pt x="24124" y="972658"/>
                </a:lnTo>
                <a:lnTo>
                  <a:pt x="6311" y="930448"/>
                </a:lnTo>
                <a:lnTo>
                  <a:pt x="0" y="883474"/>
                </a:lnTo>
                <a:lnTo>
                  <a:pt x="0" y="176699"/>
                </a:lnTo>
                <a:close/>
              </a:path>
            </a:pathLst>
          </a:custGeom>
          <a:ln w="9524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6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PRÓXIMO</a:t>
            </a:r>
          </a:p>
        </p:txBody>
      </p:sp>
      <p:sp>
        <p:nvSpPr>
          <p:cNvPr id="6" name="object 6"/>
          <p:cNvSpPr/>
          <p:nvPr/>
        </p:nvSpPr>
        <p:spPr>
          <a:xfrm>
            <a:off x="7649783" y="3041604"/>
            <a:ext cx="2750185" cy="62230"/>
          </a:xfrm>
          <a:custGeom>
            <a:avLst/>
            <a:gdLst/>
            <a:ahLst/>
            <a:cxnLst/>
            <a:rect l="l" t="t" r="r" b="b"/>
            <a:pathLst>
              <a:path w="2750184" h="62230">
                <a:moveTo>
                  <a:pt x="2749897" y="61722"/>
                </a:moveTo>
                <a:lnTo>
                  <a:pt x="0" y="61722"/>
                </a:lnTo>
                <a:lnTo>
                  <a:pt x="0" y="0"/>
                </a:lnTo>
                <a:lnTo>
                  <a:pt x="2749897" y="0"/>
                </a:lnTo>
                <a:lnTo>
                  <a:pt x="2749897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9614" y="1843778"/>
            <a:ext cx="4142490" cy="3497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153" y="1772569"/>
            <a:ext cx="8452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PORQUE </a:t>
            </a:r>
            <a:r>
              <a:rPr sz="3200" dirty="0">
                <a:solidFill>
                  <a:srgbClr val="FF0000"/>
                </a:solidFill>
              </a:rPr>
              <a:t>A </a:t>
            </a:r>
            <a:r>
              <a:rPr sz="3200" spc="-10" dirty="0">
                <a:solidFill>
                  <a:srgbClr val="FF0000"/>
                </a:solidFill>
              </a:rPr>
              <a:t>MÃE </a:t>
            </a:r>
            <a:r>
              <a:rPr sz="3200" spc="-5" dirty="0">
                <a:solidFill>
                  <a:srgbClr val="FF0000"/>
                </a:solidFill>
              </a:rPr>
              <a:t>DE TININHA NÃO </a:t>
            </a:r>
            <a:r>
              <a:rPr sz="3200" dirty="0">
                <a:solidFill>
                  <a:srgbClr val="FF0000"/>
                </a:solidFill>
              </a:rPr>
              <a:t>A</a:t>
            </a:r>
            <a:r>
              <a:rPr sz="3200" spc="-8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RECONHECEU?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57539" y="2698692"/>
            <a:ext cx="6970395" cy="646430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5"/>
              </a:spcBef>
            </a:pP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PORQUE ELA ESTAVA</a:t>
            </a:r>
            <a:r>
              <a:rPr sz="3600" u="heavy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MOLHADA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7540" y="3684334"/>
            <a:ext cx="6970395" cy="646430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5"/>
              </a:spcBef>
            </a:pP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PORQUE ESTAVA SEM AS</a:t>
            </a:r>
            <a:r>
              <a:rPr sz="3600" u="heavy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ASAS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7540" y="4764889"/>
            <a:ext cx="6970395" cy="646430"/>
          </a:xfrm>
          <a:prstGeom prst="rect">
            <a:avLst/>
          </a:prstGeom>
          <a:ln w="50799">
            <a:solidFill>
              <a:srgbClr val="4472C4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5"/>
              </a:spcBef>
            </a:pP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PORQUE ESTAVA SEM</a:t>
            </a:r>
            <a:r>
              <a:rPr sz="36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0565" y="5324451"/>
            <a:ext cx="206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PINTINHAS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6843" y="2014329"/>
            <a:ext cx="5587347" cy="92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843" y="2014329"/>
            <a:ext cx="5587365" cy="923925"/>
          </a:xfrm>
          <a:custGeom>
            <a:avLst/>
            <a:gdLst/>
            <a:ahLst/>
            <a:cxnLst/>
            <a:rect l="l" t="t" r="r" b="b"/>
            <a:pathLst>
              <a:path w="5587365" h="923925">
                <a:moveTo>
                  <a:pt x="0" y="153891"/>
                </a:moveTo>
                <a:lnTo>
                  <a:pt x="7845" y="105249"/>
                </a:lnTo>
                <a:lnTo>
                  <a:pt x="29692" y="63005"/>
                </a:lnTo>
                <a:lnTo>
                  <a:pt x="63005" y="29692"/>
                </a:lnTo>
                <a:lnTo>
                  <a:pt x="105249" y="7845"/>
                </a:lnTo>
                <a:lnTo>
                  <a:pt x="153891" y="0"/>
                </a:lnTo>
                <a:lnTo>
                  <a:pt x="5433456" y="0"/>
                </a:lnTo>
                <a:lnTo>
                  <a:pt x="5492348" y="11714"/>
                </a:lnTo>
                <a:lnTo>
                  <a:pt x="5542274" y="45073"/>
                </a:lnTo>
                <a:lnTo>
                  <a:pt x="5575633" y="94999"/>
                </a:lnTo>
                <a:lnTo>
                  <a:pt x="5587347" y="153891"/>
                </a:lnTo>
                <a:lnTo>
                  <a:pt x="5587347" y="769438"/>
                </a:lnTo>
                <a:lnTo>
                  <a:pt x="5579502" y="818080"/>
                </a:lnTo>
                <a:lnTo>
                  <a:pt x="5557655" y="860324"/>
                </a:lnTo>
                <a:lnTo>
                  <a:pt x="5524342" y="893637"/>
                </a:lnTo>
                <a:lnTo>
                  <a:pt x="5482097" y="915484"/>
                </a:lnTo>
                <a:lnTo>
                  <a:pt x="5433456" y="923329"/>
                </a:lnTo>
                <a:lnTo>
                  <a:pt x="153891" y="923329"/>
                </a:lnTo>
                <a:lnTo>
                  <a:pt x="105249" y="915484"/>
                </a:lnTo>
                <a:lnTo>
                  <a:pt x="63005" y="893637"/>
                </a:lnTo>
                <a:lnTo>
                  <a:pt x="29692" y="860324"/>
                </a:lnTo>
                <a:lnTo>
                  <a:pt x="7845" y="818080"/>
                </a:lnTo>
                <a:lnTo>
                  <a:pt x="0" y="769438"/>
                </a:lnTo>
                <a:lnTo>
                  <a:pt x="0" y="153891"/>
                </a:lnTo>
                <a:close/>
              </a:path>
            </a:pathLst>
          </a:custGeom>
          <a:ln w="952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1709" y="2012298"/>
            <a:ext cx="5155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TENTE OUTRA</a:t>
            </a:r>
            <a:r>
              <a:rPr spc="-95" dirty="0"/>
              <a:t> </a:t>
            </a:r>
            <a:r>
              <a:rPr spc="-5" dirty="0"/>
              <a:t>VEZ</a:t>
            </a:r>
          </a:p>
        </p:txBody>
      </p:sp>
      <p:sp>
        <p:nvSpPr>
          <p:cNvPr id="6" name="object 6"/>
          <p:cNvSpPr/>
          <p:nvPr/>
        </p:nvSpPr>
        <p:spPr>
          <a:xfrm>
            <a:off x="6364409" y="2755375"/>
            <a:ext cx="5133975" cy="62230"/>
          </a:xfrm>
          <a:custGeom>
            <a:avLst/>
            <a:gdLst/>
            <a:ahLst/>
            <a:cxnLst/>
            <a:rect l="l" t="t" r="r" b="b"/>
            <a:pathLst>
              <a:path w="5133975" h="62230">
                <a:moveTo>
                  <a:pt x="5133454" y="61722"/>
                </a:moveTo>
                <a:lnTo>
                  <a:pt x="0" y="61722"/>
                </a:lnTo>
                <a:lnTo>
                  <a:pt x="0" y="0"/>
                </a:lnTo>
                <a:lnTo>
                  <a:pt x="5133454" y="0"/>
                </a:lnTo>
                <a:lnTo>
                  <a:pt x="5133454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0543" y="1378227"/>
            <a:ext cx="4267199" cy="456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7756" y="2199861"/>
            <a:ext cx="4492486" cy="106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7756" y="2199861"/>
            <a:ext cx="4492625" cy="1060450"/>
          </a:xfrm>
          <a:custGeom>
            <a:avLst/>
            <a:gdLst/>
            <a:ahLst/>
            <a:cxnLst/>
            <a:rect l="l" t="t" r="r" b="b"/>
            <a:pathLst>
              <a:path w="4492625" h="1060450">
                <a:moveTo>
                  <a:pt x="0" y="176699"/>
                </a:moveTo>
                <a:lnTo>
                  <a:pt x="6311" y="129725"/>
                </a:lnTo>
                <a:lnTo>
                  <a:pt x="24124" y="87515"/>
                </a:lnTo>
                <a:lnTo>
                  <a:pt x="51754" y="51753"/>
                </a:lnTo>
                <a:lnTo>
                  <a:pt x="87515" y="24124"/>
                </a:lnTo>
                <a:lnTo>
                  <a:pt x="129725" y="6311"/>
                </a:lnTo>
                <a:lnTo>
                  <a:pt x="176699" y="0"/>
                </a:lnTo>
                <a:lnTo>
                  <a:pt x="4315787" y="0"/>
                </a:lnTo>
                <a:lnTo>
                  <a:pt x="4383407" y="13450"/>
                </a:lnTo>
                <a:lnTo>
                  <a:pt x="4440732" y="51753"/>
                </a:lnTo>
                <a:lnTo>
                  <a:pt x="4479036" y="109079"/>
                </a:lnTo>
                <a:lnTo>
                  <a:pt x="4492486" y="176699"/>
                </a:lnTo>
                <a:lnTo>
                  <a:pt x="4492486" y="883474"/>
                </a:lnTo>
                <a:lnTo>
                  <a:pt x="4486174" y="930448"/>
                </a:lnTo>
                <a:lnTo>
                  <a:pt x="4468362" y="972658"/>
                </a:lnTo>
                <a:lnTo>
                  <a:pt x="4440732" y="1008419"/>
                </a:lnTo>
                <a:lnTo>
                  <a:pt x="4404970" y="1036049"/>
                </a:lnTo>
                <a:lnTo>
                  <a:pt x="4362761" y="1053862"/>
                </a:lnTo>
                <a:lnTo>
                  <a:pt x="4315787" y="1060173"/>
                </a:lnTo>
                <a:lnTo>
                  <a:pt x="176699" y="1060173"/>
                </a:lnTo>
                <a:lnTo>
                  <a:pt x="129725" y="1053862"/>
                </a:lnTo>
                <a:lnTo>
                  <a:pt x="87515" y="1036049"/>
                </a:lnTo>
                <a:lnTo>
                  <a:pt x="51754" y="1008419"/>
                </a:lnTo>
                <a:lnTo>
                  <a:pt x="24124" y="972658"/>
                </a:lnTo>
                <a:lnTo>
                  <a:pt x="6311" y="930448"/>
                </a:lnTo>
                <a:lnTo>
                  <a:pt x="0" y="883474"/>
                </a:lnTo>
                <a:lnTo>
                  <a:pt x="0" y="176699"/>
                </a:lnTo>
                <a:close/>
              </a:path>
            </a:pathLst>
          </a:custGeom>
          <a:ln w="9524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6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PRÓXIMO</a:t>
            </a:r>
          </a:p>
        </p:txBody>
      </p:sp>
      <p:sp>
        <p:nvSpPr>
          <p:cNvPr id="6" name="object 6"/>
          <p:cNvSpPr/>
          <p:nvPr/>
        </p:nvSpPr>
        <p:spPr>
          <a:xfrm>
            <a:off x="7649783" y="3041604"/>
            <a:ext cx="2750185" cy="62230"/>
          </a:xfrm>
          <a:custGeom>
            <a:avLst/>
            <a:gdLst/>
            <a:ahLst/>
            <a:cxnLst/>
            <a:rect l="l" t="t" r="r" b="b"/>
            <a:pathLst>
              <a:path w="2750184" h="62230">
                <a:moveTo>
                  <a:pt x="2749897" y="61722"/>
                </a:moveTo>
                <a:lnTo>
                  <a:pt x="0" y="61722"/>
                </a:lnTo>
                <a:lnTo>
                  <a:pt x="0" y="0"/>
                </a:lnTo>
                <a:lnTo>
                  <a:pt x="2749897" y="0"/>
                </a:lnTo>
                <a:lnTo>
                  <a:pt x="2749897" y="61722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0" y="1690688"/>
            <a:ext cx="4028658" cy="3585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7025" y="2307602"/>
            <a:ext cx="6824869" cy="455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5414" y="1843906"/>
            <a:ext cx="52946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6CAAB"/>
                </a:solidFill>
                <a:latin typeface="Calibri"/>
                <a:cs typeface="Calibri"/>
              </a:rPr>
              <a:t>ATÉ </a:t>
            </a:r>
            <a:r>
              <a:rPr b="1" dirty="0">
                <a:solidFill>
                  <a:srgbClr val="F6CAAB"/>
                </a:solidFill>
                <a:latin typeface="Calibri"/>
                <a:cs typeface="Calibri"/>
              </a:rPr>
              <a:t>A</a:t>
            </a:r>
            <a:r>
              <a:rPr b="1" spc="-114" dirty="0">
                <a:solidFill>
                  <a:srgbClr val="F6CAAB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6CAAB"/>
                </a:solidFill>
                <a:latin typeface="Calibri"/>
                <a:cs typeface="Calibri"/>
              </a:rPr>
              <a:t>PRÓXIMA!!!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0903" y="5852219"/>
            <a:ext cx="2888974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0903" y="5852219"/>
            <a:ext cx="2889250" cy="831215"/>
          </a:xfrm>
          <a:custGeom>
            <a:avLst/>
            <a:gdLst/>
            <a:ahLst/>
            <a:cxnLst/>
            <a:rect l="l" t="t" r="r" b="b"/>
            <a:pathLst>
              <a:path w="2889250" h="831215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750472" y="0"/>
                </a:lnTo>
                <a:lnTo>
                  <a:pt x="2803475" y="10542"/>
                </a:lnTo>
                <a:lnTo>
                  <a:pt x="2848408" y="40566"/>
                </a:lnTo>
                <a:lnTo>
                  <a:pt x="2878432" y="85499"/>
                </a:lnTo>
                <a:lnTo>
                  <a:pt x="2888974" y="138502"/>
                </a:lnTo>
                <a:lnTo>
                  <a:pt x="2888974" y="692494"/>
                </a:lnTo>
                <a:lnTo>
                  <a:pt x="2881914" y="736271"/>
                </a:lnTo>
                <a:lnTo>
                  <a:pt x="2862252" y="774292"/>
                </a:lnTo>
                <a:lnTo>
                  <a:pt x="2832270" y="804274"/>
                </a:lnTo>
                <a:lnTo>
                  <a:pt x="2794250" y="823936"/>
                </a:lnTo>
                <a:lnTo>
                  <a:pt x="2750472" y="830997"/>
                </a:lnTo>
                <a:lnTo>
                  <a:pt x="138502" y="830997"/>
                </a:lnTo>
                <a:lnTo>
                  <a:pt x="94724" y="823936"/>
                </a:lnTo>
                <a:lnTo>
                  <a:pt x="56704" y="804274"/>
                </a:lnTo>
                <a:lnTo>
                  <a:pt x="26722" y="774292"/>
                </a:lnTo>
                <a:lnTo>
                  <a:pt x="7060" y="736271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766" y="5853237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1167466" y="6515161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39171" y="5495185"/>
            <a:ext cx="2731770" cy="831215"/>
          </a:xfrm>
          <a:custGeom>
            <a:avLst/>
            <a:gdLst/>
            <a:ahLst/>
            <a:cxnLst/>
            <a:rect l="l" t="t" r="r" b="b"/>
            <a:pathLst>
              <a:path w="2731770" h="831214">
                <a:moveTo>
                  <a:pt x="2592690" y="830996"/>
                </a:move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592690" y="0"/>
                </a:lnTo>
                <a:lnTo>
                  <a:pt x="2645692" y="10542"/>
                </a:lnTo>
                <a:lnTo>
                  <a:pt x="2690626" y="40566"/>
                </a:lnTo>
                <a:lnTo>
                  <a:pt x="2720649" y="85499"/>
                </a:lnTo>
                <a:lnTo>
                  <a:pt x="2731192" y="138502"/>
                </a:lnTo>
                <a:lnTo>
                  <a:pt x="2731192" y="692494"/>
                </a:lnTo>
                <a:lnTo>
                  <a:pt x="2724132" y="736272"/>
                </a:lnTo>
                <a:lnTo>
                  <a:pt x="2704470" y="774292"/>
                </a:lnTo>
                <a:lnTo>
                  <a:pt x="2674488" y="804273"/>
                </a:lnTo>
                <a:lnTo>
                  <a:pt x="2636468" y="823935"/>
                </a:lnTo>
                <a:lnTo>
                  <a:pt x="2592690" y="83099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9171" y="5495185"/>
            <a:ext cx="2731770" cy="831215"/>
          </a:xfrm>
          <a:custGeom>
            <a:avLst/>
            <a:gdLst/>
            <a:ahLst/>
            <a:cxnLst/>
            <a:rect l="l" t="t" r="r" b="b"/>
            <a:pathLst>
              <a:path w="2731770" h="831214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592690" y="0"/>
                </a:lnTo>
                <a:lnTo>
                  <a:pt x="2645692" y="10542"/>
                </a:lnTo>
                <a:lnTo>
                  <a:pt x="2690626" y="40566"/>
                </a:lnTo>
                <a:lnTo>
                  <a:pt x="2720649" y="85499"/>
                </a:lnTo>
                <a:lnTo>
                  <a:pt x="2731192" y="138502"/>
                </a:lnTo>
                <a:lnTo>
                  <a:pt x="2731192" y="692494"/>
                </a:lnTo>
                <a:lnTo>
                  <a:pt x="2724132" y="736272"/>
                </a:lnTo>
                <a:lnTo>
                  <a:pt x="2704470" y="774292"/>
                </a:lnTo>
                <a:lnTo>
                  <a:pt x="2674488" y="804273"/>
                </a:lnTo>
                <a:lnTo>
                  <a:pt x="2636468" y="823935"/>
                </a:lnTo>
                <a:lnTo>
                  <a:pt x="2592690" y="830996"/>
                </a:ln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17508" y="5496202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730208" y="6158126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628" y="5468985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4">
                <a:moveTo>
                  <a:pt x="2487921" y="830996"/>
                </a:move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3" y="138502"/>
                </a:lnTo>
                <a:lnTo>
                  <a:pt x="2626423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3"/>
                </a:lnTo>
                <a:lnTo>
                  <a:pt x="2531699" y="823935"/>
                </a:lnTo>
                <a:lnTo>
                  <a:pt x="2487921" y="83099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628" y="5468985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4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3" y="138502"/>
                </a:lnTo>
                <a:lnTo>
                  <a:pt x="2626423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3"/>
                </a:lnTo>
                <a:lnTo>
                  <a:pt x="2531699" y="823935"/>
                </a:lnTo>
                <a:lnTo>
                  <a:pt x="2487921" y="830996"/>
                </a:ln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5963" y="5470002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68663" y="6131926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1318" y="5494842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4">
                <a:moveTo>
                  <a:pt x="2487921" y="830996"/>
                </a:move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3" y="138502"/>
                </a:lnTo>
                <a:lnTo>
                  <a:pt x="2626423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3"/>
                </a:lnTo>
                <a:lnTo>
                  <a:pt x="2531699" y="823935"/>
                </a:lnTo>
                <a:lnTo>
                  <a:pt x="2487921" y="83099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318" y="5494842"/>
            <a:ext cx="2626995" cy="831215"/>
          </a:xfrm>
          <a:custGeom>
            <a:avLst/>
            <a:gdLst/>
            <a:ahLst/>
            <a:cxnLst/>
            <a:rect l="l" t="t" r="r" b="b"/>
            <a:pathLst>
              <a:path w="2626995" h="831214">
                <a:moveTo>
                  <a:pt x="0" y="138502"/>
                </a:moveTo>
                <a:lnTo>
                  <a:pt x="7060" y="94724"/>
                </a:lnTo>
                <a:lnTo>
                  <a:pt x="26722" y="56704"/>
                </a:lnTo>
                <a:lnTo>
                  <a:pt x="56704" y="26722"/>
                </a:lnTo>
                <a:lnTo>
                  <a:pt x="94724" y="7060"/>
                </a:lnTo>
                <a:lnTo>
                  <a:pt x="138502" y="0"/>
                </a:lnTo>
                <a:lnTo>
                  <a:pt x="2487921" y="0"/>
                </a:lnTo>
                <a:lnTo>
                  <a:pt x="2540924" y="10542"/>
                </a:lnTo>
                <a:lnTo>
                  <a:pt x="2585857" y="40566"/>
                </a:lnTo>
                <a:lnTo>
                  <a:pt x="2615881" y="85499"/>
                </a:lnTo>
                <a:lnTo>
                  <a:pt x="2626423" y="138502"/>
                </a:lnTo>
                <a:lnTo>
                  <a:pt x="2626423" y="692494"/>
                </a:lnTo>
                <a:lnTo>
                  <a:pt x="2619363" y="736272"/>
                </a:lnTo>
                <a:lnTo>
                  <a:pt x="2599701" y="774292"/>
                </a:lnTo>
                <a:lnTo>
                  <a:pt x="2569719" y="804273"/>
                </a:lnTo>
                <a:lnTo>
                  <a:pt x="2531699" y="823935"/>
                </a:lnTo>
                <a:lnTo>
                  <a:pt x="2487921" y="830996"/>
                </a:lnTo>
                <a:lnTo>
                  <a:pt x="138502" y="830996"/>
                </a:lnTo>
                <a:lnTo>
                  <a:pt x="94724" y="823935"/>
                </a:lnTo>
                <a:lnTo>
                  <a:pt x="56704" y="804273"/>
                </a:lnTo>
                <a:lnTo>
                  <a:pt x="26722" y="774292"/>
                </a:lnTo>
                <a:lnTo>
                  <a:pt x="7060" y="736272"/>
                </a:lnTo>
                <a:lnTo>
                  <a:pt x="0" y="692494"/>
                </a:lnTo>
                <a:lnTo>
                  <a:pt x="0" y="13850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54" y="5495858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1082354" y="6157782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7375" y="4801177"/>
            <a:ext cx="2626424" cy="73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375" y="4801177"/>
            <a:ext cx="2626995" cy="739140"/>
          </a:xfrm>
          <a:custGeom>
            <a:avLst/>
            <a:gdLst/>
            <a:ahLst/>
            <a:cxnLst/>
            <a:rect l="l" t="t" r="r" b="b"/>
            <a:pathLst>
              <a:path w="2626995" h="739139">
                <a:moveTo>
                  <a:pt x="0" y="123113"/>
                </a:moveTo>
                <a:lnTo>
                  <a:pt x="9674" y="75191"/>
                </a:lnTo>
                <a:lnTo>
                  <a:pt x="36058" y="36058"/>
                </a:lnTo>
                <a:lnTo>
                  <a:pt x="75191" y="9674"/>
                </a:lnTo>
                <a:lnTo>
                  <a:pt x="123113" y="0"/>
                </a:lnTo>
                <a:lnTo>
                  <a:pt x="2503310" y="0"/>
                </a:lnTo>
                <a:lnTo>
                  <a:pt x="2550424" y="9371"/>
                </a:lnTo>
                <a:lnTo>
                  <a:pt x="2590364" y="36058"/>
                </a:lnTo>
                <a:lnTo>
                  <a:pt x="2617052" y="75999"/>
                </a:lnTo>
                <a:lnTo>
                  <a:pt x="2626424" y="123113"/>
                </a:lnTo>
                <a:lnTo>
                  <a:pt x="2626424" y="615551"/>
                </a:lnTo>
                <a:lnTo>
                  <a:pt x="2616749" y="663472"/>
                </a:lnTo>
                <a:lnTo>
                  <a:pt x="2590365" y="702605"/>
                </a:lnTo>
                <a:lnTo>
                  <a:pt x="2551232" y="728989"/>
                </a:lnTo>
                <a:lnTo>
                  <a:pt x="2503310" y="738664"/>
                </a:lnTo>
                <a:lnTo>
                  <a:pt x="123113" y="738664"/>
                </a:lnTo>
                <a:lnTo>
                  <a:pt x="75191" y="728989"/>
                </a:lnTo>
                <a:lnTo>
                  <a:pt x="36058" y="702605"/>
                </a:lnTo>
                <a:lnTo>
                  <a:pt x="9674" y="663472"/>
                </a:lnTo>
                <a:lnTo>
                  <a:pt x="0" y="615551"/>
                </a:lnTo>
                <a:lnTo>
                  <a:pt x="0" y="123113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5712" y="4756025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818412" y="5417950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5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7375" y="609600"/>
            <a:ext cx="2626424" cy="705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375" y="609600"/>
            <a:ext cx="2626995" cy="705485"/>
          </a:xfrm>
          <a:custGeom>
            <a:avLst/>
            <a:gdLst/>
            <a:ahLst/>
            <a:cxnLst/>
            <a:rect l="l" t="t" r="r" b="b"/>
            <a:pathLst>
              <a:path w="2626995" h="705485">
                <a:moveTo>
                  <a:pt x="0" y="117528"/>
                </a:moveTo>
                <a:lnTo>
                  <a:pt x="9235" y="71781"/>
                </a:lnTo>
                <a:lnTo>
                  <a:pt x="34423" y="34423"/>
                </a:lnTo>
                <a:lnTo>
                  <a:pt x="71781" y="9235"/>
                </a:lnTo>
                <a:lnTo>
                  <a:pt x="117529" y="0"/>
                </a:lnTo>
                <a:lnTo>
                  <a:pt x="2508895" y="0"/>
                </a:lnTo>
                <a:lnTo>
                  <a:pt x="2553871" y="8946"/>
                </a:lnTo>
                <a:lnTo>
                  <a:pt x="2592000" y="34423"/>
                </a:lnTo>
                <a:lnTo>
                  <a:pt x="2617477" y="72552"/>
                </a:lnTo>
                <a:lnTo>
                  <a:pt x="2626424" y="117528"/>
                </a:lnTo>
                <a:lnTo>
                  <a:pt x="2626424" y="587629"/>
                </a:lnTo>
                <a:lnTo>
                  <a:pt x="2617188" y="633376"/>
                </a:lnTo>
                <a:lnTo>
                  <a:pt x="2592000" y="670734"/>
                </a:lnTo>
                <a:lnTo>
                  <a:pt x="2554642" y="695922"/>
                </a:lnTo>
                <a:lnTo>
                  <a:pt x="2508895" y="705157"/>
                </a:lnTo>
                <a:lnTo>
                  <a:pt x="117529" y="705157"/>
                </a:lnTo>
                <a:lnTo>
                  <a:pt x="71781" y="695922"/>
                </a:lnTo>
                <a:lnTo>
                  <a:pt x="34423" y="670734"/>
                </a:lnTo>
                <a:lnTo>
                  <a:pt x="9235" y="633376"/>
                </a:lnTo>
                <a:lnTo>
                  <a:pt x="0" y="587629"/>
                </a:lnTo>
                <a:lnTo>
                  <a:pt x="0" y="117528"/>
                </a:lnTo>
                <a:close/>
              </a:path>
            </a:pathLst>
          </a:custGeom>
          <a:ln w="9524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5712" y="547696"/>
            <a:ext cx="246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PRÓXIMO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818412" y="1209620"/>
            <a:ext cx="2444750" cy="55244"/>
          </a:xfrm>
          <a:custGeom>
            <a:avLst/>
            <a:gdLst/>
            <a:ahLst/>
            <a:cxnLst/>
            <a:rect l="l" t="t" r="r" b="b"/>
            <a:pathLst>
              <a:path w="2444750" h="55244">
                <a:moveTo>
                  <a:pt x="2444353" y="54863"/>
                </a:moveTo>
                <a:lnTo>
                  <a:pt x="0" y="54863"/>
                </a:lnTo>
                <a:lnTo>
                  <a:pt x="0" y="0"/>
                </a:lnTo>
                <a:lnTo>
                  <a:pt x="2444353" y="0"/>
                </a:lnTo>
                <a:lnTo>
                  <a:pt x="2444353" y="5486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128</Words>
  <Application>Microsoft Office PowerPoint</Application>
  <PresentationFormat>Widescreen</PresentationFormat>
  <Paragraphs>47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Calibri</vt:lpstr>
      <vt:lpstr>Office Theme</vt:lpstr>
      <vt:lpstr>PRÓXIMO</vt:lpstr>
      <vt:lpstr>QUIZ DE PERGUNTAS</vt:lpstr>
      <vt:lpstr>CLIQUE AQUI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PRÓXIMO</vt:lpstr>
      <vt:lpstr>CLIQUE AQUI</vt:lpstr>
      <vt:lpstr>INTERPRETANDO O TEXTO CLIQUE AQUI</vt:lpstr>
      <vt:lpstr>1º QUAL O TÍTULO DO TEXTO?</vt:lpstr>
      <vt:lpstr>TENTE OUTRA VEZ</vt:lpstr>
      <vt:lpstr>PRÓXIMO</vt:lpstr>
      <vt:lpstr>2º O QUE ACONTECEU COM TININHA NO RIO?</vt:lpstr>
      <vt:lpstr>TENTE OUTRA VEZ</vt:lpstr>
      <vt:lpstr>PRÓXIMO</vt:lpstr>
      <vt:lpstr>PORQUE A MÃE DE TININHA NÃO A RECONHECEU?</vt:lpstr>
      <vt:lpstr>TENTE OUTRA VEZ</vt:lpstr>
      <vt:lpstr>PRÓXIMO</vt:lpstr>
      <vt:lpstr>ATÉ A PRÓXIMA!!!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PRÓXIMO</dc:title>
  <dc:creator>solange</dc:creator>
  <cp:lastModifiedBy>solange cristina</cp:lastModifiedBy>
  <cp:revision>3</cp:revision>
  <dcterms:created xsi:type="dcterms:W3CDTF">2020-12-06T21:22:57Z</dcterms:created>
  <dcterms:modified xsi:type="dcterms:W3CDTF">2020-12-07T07:37:12Z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