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35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29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3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3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1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25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7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1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1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62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85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7A1B-79F6-4161-A620-48B377C423D8}" type="datetimeFigureOut">
              <a:rPr lang="pt-BR" smtClean="0"/>
              <a:t>07/09/2020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5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786" y="281289"/>
            <a:ext cx="9973994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JOGO DA ROLETA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2301210" y="1158044"/>
            <a:ext cx="8128000" cy="5418667"/>
            <a:chOff x="3902361" y="1518957"/>
            <a:chExt cx="8128000" cy="5418667"/>
          </a:xfrm>
        </p:grpSpPr>
        <p:graphicFrame>
          <p:nvGraphicFramePr>
            <p:cNvPr id="19" name="Gráfico 1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 rot="4829129">
              <a:off x="6692054" y="2400107"/>
              <a:ext cx="1838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 rot="20067006">
              <a:off x="5850312" y="4081981"/>
              <a:ext cx="21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endParaRPr lang="pt-BR" sz="24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Inclua as opções</a:t>
              </a:r>
            </a:p>
            <a:p>
              <a:endParaRPr lang="pt-BR" sz="2000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 rot="7744155">
              <a:off x="7774924" y="2161438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37" name="Seta para a direita 36"/>
          <p:cNvSpPr/>
          <p:nvPr/>
        </p:nvSpPr>
        <p:spPr>
          <a:xfrm>
            <a:off x="2981426" y="3432414"/>
            <a:ext cx="994854" cy="58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Pião da Casa Própria [Baú da Felicidade] - Música tema (Original Complet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44" y="6026470"/>
            <a:ext cx="609600" cy="6096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14FA685-DF5E-4B11-8D11-4EE877C19C8F}"/>
              </a:ext>
            </a:extLst>
          </p:cNvPr>
          <p:cNvSpPr/>
          <p:nvPr/>
        </p:nvSpPr>
        <p:spPr>
          <a:xfrm>
            <a:off x="6062965" y="3456775"/>
            <a:ext cx="954825" cy="99318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1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28</Words>
  <Application>Microsoft Office PowerPoint</Application>
  <PresentationFormat>Widescreen</PresentationFormat>
  <Paragraphs>10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Prissilla Mello</cp:lastModifiedBy>
  <cp:revision>24</cp:revision>
  <dcterms:created xsi:type="dcterms:W3CDTF">2020-08-11T10:58:00Z</dcterms:created>
  <dcterms:modified xsi:type="dcterms:W3CDTF">2020-09-07T21:04:26Z</dcterms:modified>
</cp:coreProperties>
</file>