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1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968CB-5ED7-4866-9275-10A9C70B9835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D7AF-40EF-43E7-8707-9A09D3A33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8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52A75-D4B5-4893-A595-13358F280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DFFEF0-EC4D-47AB-81C0-5800D4810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836564-5E0B-4507-9D58-91461E83E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F2F29E-2E98-4875-81F3-E221362E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A218B7-440C-425B-8A15-7D65854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65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E5853-AE31-469A-AD9A-3675F52C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D5D170-377C-4CA9-BE8F-D2A5C5049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ECD701-2AE6-4ACA-A3E3-58378EBB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D8CF26-B9A1-4903-8DED-16A33EB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44F34B-A587-4721-AC9B-A11463BAD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23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B7B9D6-8E13-4F8F-B35A-462AF1359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B85DC8-7610-4102-8822-F9A2E1706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63CF57-460D-4A56-A477-DF18B820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F68F99-9D47-4D71-8990-BCB055C56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CF4636-B36A-44B3-B227-9B07DE04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77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071F1-543F-4CDE-B5F0-524F953DA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A34723-6543-4040-B1BF-3BDFE1DFB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9EF7E7-287D-4620-8E8F-9BEBB2BF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BB1B40-5708-4974-9B1A-3E90141F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9EEE57-BE00-472E-8809-43EE3EEC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55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7B4A3-3C78-46ED-BFAB-57C18BA2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509346-41D4-44C8-AE8E-78E678F55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61F596-A4CB-48AE-B1AA-305F5928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ADA758-9253-4FFA-A507-66A8C956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927621-9A85-4FC4-9C45-B089EB35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62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92927-7230-4961-A768-552DF4AD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6A50C5-E2CF-4454-8A43-4E20CF719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FCCCDF-3FC2-4C3A-A3D0-A5163A2C8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1CAB2C-2AF1-4830-A8BD-C9F7CB28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793CC7-9A27-41F6-BE13-5AA06F17D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69DF02-E5EA-406F-99B8-2DCC389B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67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CA4B0-572E-49DE-AE29-D74611A5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5FE76F-70B2-465E-A3CA-0A11CFD65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98233D-EEC9-4EC3-B430-8808EE50B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92B9536-7DF5-4E47-B1B4-412288AC2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983E16B-9B48-4413-AA00-BCFA0EAA7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DBABF69-C9CE-41E0-9162-F50DDABC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0BA7742-7D3E-48FD-99FF-6071BCB5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4ED9136-7A94-4D6C-9BFA-92029C61C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57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2CF61-ECB4-40EA-B178-F6B09FD0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7E9457-B5C0-4F2E-BA1C-506BB2E4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B7D2AA5-4876-42BF-A4A1-5BBA547E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440CDB-C56A-44F4-9B02-26719D5DC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03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9A78E20-F048-43ED-90F8-71046A0F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35073F5-8BCF-44AE-9F85-38EE01DD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41FC7F9-8863-4C5B-AE18-4197E7A53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68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2FC4E-AA69-4F9A-9460-A4611BDF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8BAA3-74A3-44FC-AA59-CC06612C8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D073250-7C12-4BB6-8F0D-1DF0CA294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C613F9-A9C1-4D55-8D9D-9343821B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63B827-D54E-486D-B606-C67CE6AA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A282B2D-8B74-48DD-9793-0894550C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35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BB9B8-411D-4650-BE11-FD718BB4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6BBA643-99C7-4038-A041-EF87DF950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8A1382-0E06-4945-AA0F-1EC434B21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31FE2B-8AAA-485F-BDAF-B6997BB92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E1ECED-7171-4A6B-968A-7B350880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14A147-59E0-4C73-9D1A-1605FD0A1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2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3B7922E-734C-4151-8964-1B9051CD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FC9732-4D8E-4947-8C8F-2B9928908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1C6329-3F3E-41C6-B165-7353E4555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2CB7-E3C9-4F1B-B244-8B40CCEB6773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94CB30-FB4C-4FDB-A79F-1DA49F44D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F379AD-5347-4755-BDE4-B2B120992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73371-CB0F-4C9E-93E8-EAA3BEC3C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54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72F77-6D80-4CD9-9508-2C5536535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6105"/>
            <a:ext cx="3529263" cy="118385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4F2032-B9BA-4AE4-8EB8-CE24A09E8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063" y="3429000"/>
            <a:ext cx="4780548" cy="501316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2056" name="Picture 8" descr="Vamos Brincar de Matemática ?">
            <a:extLst>
              <a:ext uri="{FF2B5EF4-FFF2-40B4-BE49-F238E27FC236}">
                <a16:creationId xmlns:a16="http://schemas.microsoft.com/office/drawing/2014/main" id="{829D5B9C-C0A6-4A49-8D3A-D0F4CA85D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1BD062E2-39A8-4A5E-939C-9F538BC05581}"/>
              </a:ext>
            </a:extLst>
          </p:cNvPr>
          <p:cNvSpPr/>
          <p:nvPr/>
        </p:nvSpPr>
        <p:spPr>
          <a:xfrm>
            <a:off x="7543800" y="5243094"/>
            <a:ext cx="2565400" cy="12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INICIAR</a:t>
            </a:r>
            <a:endParaRPr lang="pt-BR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847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72F77-6D80-4CD9-9508-2C5536535E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4F2032-B9BA-4AE4-8EB8-CE24A09E8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E19F40-06E4-4D7F-9913-12B4C4C7F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6221" cy="689265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F2244A2-6581-4571-8A50-7E96396DB043}"/>
              </a:ext>
            </a:extLst>
          </p:cNvPr>
          <p:cNvSpPr txBox="1"/>
          <p:nvPr/>
        </p:nvSpPr>
        <p:spPr>
          <a:xfrm>
            <a:off x="1219200" y="1257300"/>
            <a:ext cx="528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Quanto é 2 x 2 ?</a:t>
            </a:r>
          </a:p>
        </p:txBody>
      </p:sp>
      <p:sp>
        <p:nvSpPr>
          <p:cNvPr id="6" name="Elipse 5">
            <a:hlinkClick r:id="rId3" action="ppaction://hlinksldjump"/>
            <a:extLst>
              <a:ext uri="{FF2B5EF4-FFF2-40B4-BE49-F238E27FC236}">
                <a16:creationId xmlns:a16="http://schemas.microsoft.com/office/drawing/2014/main" id="{F86A49F9-B3B8-4ECB-A698-6A5C46AF7FD9}"/>
              </a:ext>
            </a:extLst>
          </p:cNvPr>
          <p:cNvSpPr/>
          <p:nvPr/>
        </p:nvSpPr>
        <p:spPr>
          <a:xfrm>
            <a:off x="1589678" y="3784599"/>
            <a:ext cx="1206500" cy="1229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/>
              <a:t>4</a:t>
            </a:r>
          </a:p>
        </p:txBody>
      </p:sp>
      <p:sp>
        <p:nvSpPr>
          <p:cNvPr id="7" name="Elipse 6">
            <a:hlinkClick r:id="rId4" action="ppaction://hlinksldjump"/>
            <a:extLst>
              <a:ext uri="{FF2B5EF4-FFF2-40B4-BE49-F238E27FC236}">
                <a16:creationId xmlns:a16="http://schemas.microsoft.com/office/drawing/2014/main" id="{77E50299-B03F-4139-ABD0-785AAC7CE84D}"/>
              </a:ext>
            </a:extLst>
          </p:cNvPr>
          <p:cNvSpPr/>
          <p:nvPr/>
        </p:nvSpPr>
        <p:spPr>
          <a:xfrm>
            <a:off x="3113678" y="3784600"/>
            <a:ext cx="1206500" cy="1229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6</a:t>
            </a:r>
          </a:p>
        </p:txBody>
      </p:sp>
      <p:sp>
        <p:nvSpPr>
          <p:cNvPr id="8" name="Elipse 7">
            <a:hlinkClick r:id="rId4" action="ppaction://hlinksldjump"/>
            <a:extLst>
              <a:ext uri="{FF2B5EF4-FFF2-40B4-BE49-F238E27FC236}">
                <a16:creationId xmlns:a16="http://schemas.microsoft.com/office/drawing/2014/main" id="{D5B07DA4-6421-4DBD-8F05-B59DE46B4252}"/>
              </a:ext>
            </a:extLst>
          </p:cNvPr>
          <p:cNvSpPr/>
          <p:nvPr/>
        </p:nvSpPr>
        <p:spPr>
          <a:xfrm>
            <a:off x="4763589" y="3784600"/>
            <a:ext cx="1206500" cy="1229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6436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72F77-6D80-4CD9-9508-2C5536535E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4F2032-B9BA-4AE4-8EB8-CE24A09E8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E19F40-06E4-4D7F-9913-12B4C4C7F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329"/>
            <a:ext cx="12723221" cy="689265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94A4E0B-7A60-4246-A2FD-C154B06048B9}"/>
              </a:ext>
            </a:extLst>
          </p:cNvPr>
          <p:cNvSpPr txBox="1"/>
          <p:nvPr/>
        </p:nvSpPr>
        <p:spPr>
          <a:xfrm>
            <a:off x="1524000" y="13462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Quanto é 4 x 3 ?</a:t>
            </a:r>
          </a:p>
        </p:txBody>
      </p:sp>
      <p:sp>
        <p:nvSpPr>
          <p:cNvPr id="6" name="Elipse 5">
            <a:hlinkClick r:id="rId3" action="ppaction://hlinksldjump"/>
            <a:extLst>
              <a:ext uri="{FF2B5EF4-FFF2-40B4-BE49-F238E27FC236}">
                <a16:creationId xmlns:a16="http://schemas.microsoft.com/office/drawing/2014/main" id="{1EF7EA61-7745-4AC2-8210-6E1230CD72FA}"/>
              </a:ext>
            </a:extLst>
          </p:cNvPr>
          <p:cNvSpPr/>
          <p:nvPr/>
        </p:nvSpPr>
        <p:spPr>
          <a:xfrm>
            <a:off x="1651000" y="3733800"/>
            <a:ext cx="1320800" cy="1308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8</a:t>
            </a:r>
          </a:p>
        </p:txBody>
      </p:sp>
      <p:sp>
        <p:nvSpPr>
          <p:cNvPr id="8" name="Elipse 7">
            <a:hlinkClick r:id="rId4" action="ppaction://hlinksldjump"/>
            <a:extLst>
              <a:ext uri="{FF2B5EF4-FFF2-40B4-BE49-F238E27FC236}">
                <a16:creationId xmlns:a16="http://schemas.microsoft.com/office/drawing/2014/main" id="{7804A491-7761-41BC-888C-BFD466B9786F}"/>
              </a:ext>
            </a:extLst>
          </p:cNvPr>
          <p:cNvSpPr/>
          <p:nvPr/>
        </p:nvSpPr>
        <p:spPr>
          <a:xfrm>
            <a:off x="3683000" y="3733801"/>
            <a:ext cx="1320800" cy="1308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12</a:t>
            </a:r>
          </a:p>
        </p:txBody>
      </p:sp>
      <p:sp>
        <p:nvSpPr>
          <p:cNvPr id="9" name="Elipse 8">
            <a:hlinkClick r:id="rId3" action="ppaction://hlinksldjump"/>
            <a:extLst>
              <a:ext uri="{FF2B5EF4-FFF2-40B4-BE49-F238E27FC236}">
                <a16:creationId xmlns:a16="http://schemas.microsoft.com/office/drawing/2014/main" id="{6B57D5E6-2D94-417E-A786-2EA11770F4D1}"/>
              </a:ext>
            </a:extLst>
          </p:cNvPr>
          <p:cNvSpPr/>
          <p:nvPr/>
        </p:nvSpPr>
        <p:spPr>
          <a:xfrm>
            <a:off x="5461000" y="3733800"/>
            <a:ext cx="1320800" cy="1308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7346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72F77-6D80-4CD9-9508-2C5536535E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4F2032-B9BA-4AE4-8EB8-CE24A09E8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E19F40-06E4-4D7F-9913-12B4C4C7F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329"/>
            <a:ext cx="12596221" cy="689265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4CB80DA-687D-4405-8BFE-7A4122CCB2C7}"/>
              </a:ext>
            </a:extLst>
          </p:cNvPr>
          <p:cNvSpPr txBox="1"/>
          <p:nvPr/>
        </p:nvSpPr>
        <p:spPr>
          <a:xfrm>
            <a:off x="1409700" y="1122363"/>
            <a:ext cx="5295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Quanto é 2 x  4 ?</a:t>
            </a:r>
          </a:p>
        </p:txBody>
      </p:sp>
      <p:sp>
        <p:nvSpPr>
          <p:cNvPr id="6" name="Elipse 5">
            <a:hlinkClick r:id="rId3" action="ppaction://hlinksldjump"/>
            <a:extLst>
              <a:ext uri="{FF2B5EF4-FFF2-40B4-BE49-F238E27FC236}">
                <a16:creationId xmlns:a16="http://schemas.microsoft.com/office/drawing/2014/main" id="{9E2DEA9B-8348-4852-AA8E-2F1E50129A7D}"/>
              </a:ext>
            </a:extLst>
          </p:cNvPr>
          <p:cNvSpPr/>
          <p:nvPr/>
        </p:nvSpPr>
        <p:spPr>
          <a:xfrm>
            <a:off x="1638300" y="3768725"/>
            <a:ext cx="1422400" cy="1489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8</a:t>
            </a:r>
          </a:p>
        </p:txBody>
      </p:sp>
      <p:sp>
        <p:nvSpPr>
          <p:cNvPr id="7" name="Elipse 6">
            <a:hlinkClick r:id="rId4" action="ppaction://hlinksldjump"/>
            <a:extLst>
              <a:ext uri="{FF2B5EF4-FFF2-40B4-BE49-F238E27FC236}">
                <a16:creationId xmlns:a16="http://schemas.microsoft.com/office/drawing/2014/main" id="{76490EC3-31FC-4E72-B968-AA2948DA5538}"/>
              </a:ext>
            </a:extLst>
          </p:cNvPr>
          <p:cNvSpPr/>
          <p:nvPr/>
        </p:nvSpPr>
        <p:spPr>
          <a:xfrm>
            <a:off x="3454400" y="3768725"/>
            <a:ext cx="1422400" cy="1489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10</a:t>
            </a:r>
          </a:p>
        </p:txBody>
      </p:sp>
      <p:sp>
        <p:nvSpPr>
          <p:cNvPr id="8" name="Elipse 7">
            <a:hlinkClick r:id="rId4" action="ppaction://hlinksldjump"/>
            <a:extLst>
              <a:ext uri="{FF2B5EF4-FFF2-40B4-BE49-F238E27FC236}">
                <a16:creationId xmlns:a16="http://schemas.microsoft.com/office/drawing/2014/main" id="{2A0976C2-1588-4612-851D-3E9B0629A919}"/>
              </a:ext>
            </a:extLst>
          </p:cNvPr>
          <p:cNvSpPr/>
          <p:nvPr/>
        </p:nvSpPr>
        <p:spPr>
          <a:xfrm>
            <a:off x="5143500" y="3768725"/>
            <a:ext cx="1422400" cy="1489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83231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72F77-6D80-4CD9-9508-2C5536535E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4F2032-B9BA-4AE4-8EB8-CE24A09E8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E19F40-06E4-4D7F-9913-12B4C4C7F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6221" cy="6892658"/>
          </a:xfrm>
          <a:prstGeom prst="rect">
            <a:avLst/>
          </a:prstGeom>
        </p:spPr>
      </p:pic>
      <p:sp>
        <p:nvSpPr>
          <p:cNvPr id="7" name="Retângulo 6">
            <a:hlinkClick r:id="rId3" action="ppaction://hlinksldjump"/>
            <a:extLst>
              <a:ext uri="{FF2B5EF4-FFF2-40B4-BE49-F238E27FC236}">
                <a16:creationId xmlns:a16="http://schemas.microsoft.com/office/drawing/2014/main" id="{1708C70A-D35A-4B9A-887B-D12E8E32B111}"/>
              </a:ext>
            </a:extLst>
          </p:cNvPr>
          <p:cNvSpPr/>
          <p:nvPr/>
        </p:nvSpPr>
        <p:spPr>
          <a:xfrm>
            <a:off x="4800600" y="3213100"/>
            <a:ext cx="2159000" cy="120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Tentar Novamente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EA3CDEE-74D8-4538-B8AB-80D2A5AFAC45}"/>
              </a:ext>
            </a:extLst>
          </p:cNvPr>
          <p:cNvSpPr txBox="1"/>
          <p:nvPr/>
        </p:nvSpPr>
        <p:spPr>
          <a:xfrm>
            <a:off x="1524000" y="1422400"/>
            <a:ext cx="530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Continue Praticando</a:t>
            </a:r>
          </a:p>
        </p:txBody>
      </p:sp>
    </p:spTree>
    <p:extLst>
      <p:ext uri="{BB962C8B-B14F-4D97-AF65-F5344CB8AC3E}">
        <p14:creationId xmlns:p14="http://schemas.microsoft.com/office/powerpoint/2010/main" val="238905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72F77-6D80-4CD9-9508-2C5536535E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4F2032-B9BA-4AE4-8EB8-CE24A09E8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E19F40-06E4-4D7F-9913-12B4C4C7F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6221" cy="689265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755FAB0-91DA-4A7A-AA56-D28732AC1E48}"/>
              </a:ext>
            </a:extLst>
          </p:cNvPr>
          <p:cNvSpPr txBox="1"/>
          <p:nvPr/>
        </p:nvSpPr>
        <p:spPr>
          <a:xfrm>
            <a:off x="3009900" y="1517024"/>
            <a:ext cx="29337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Parabéns você acertou todas as questões</a:t>
            </a:r>
          </a:p>
        </p:txBody>
      </p:sp>
    </p:spTree>
    <p:extLst>
      <p:ext uri="{BB962C8B-B14F-4D97-AF65-F5344CB8AC3E}">
        <p14:creationId xmlns:p14="http://schemas.microsoft.com/office/powerpoint/2010/main" val="3701650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jogo de powerpoint</Template>
  <TotalTime>6</TotalTime>
  <Words>38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Arthur Dantas</dc:creator>
  <cp:lastModifiedBy>Arthur Dantas</cp:lastModifiedBy>
  <cp:revision>1</cp:revision>
  <dcterms:created xsi:type="dcterms:W3CDTF">2020-09-29T23:52:12Z</dcterms:created>
  <dcterms:modified xsi:type="dcterms:W3CDTF">2020-09-30T00:00:45Z</dcterms:modified>
</cp:coreProperties>
</file>