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4" r:id="rId1"/>
  </p:sldMasterIdLst>
  <p:notesMasterIdLst>
    <p:notesMasterId r:id="rId23"/>
  </p:notesMasterIdLst>
  <p:sldIdLst>
    <p:sldId id="315" r:id="rId2"/>
    <p:sldId id="291" r:id="rId3"/>
    <p:sldId id="295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6" r:id="rId20"/>
    <p:sldId id="317" r:id="rId21"/>
    <p:sldId id="318" r:id="rId22"/>
  </p:sldIdLst>
  <p:sldSz cx="9898063" cy="6934200"/>
  <p:notesSz cx="6858000" cy="9144000"/>
  <p:defaultTextStyle>
    <a:defPPr>
      <a:defRPr lang="pt-BR"/>
    </a:defPPr>
    <a:lvl1pPr marL="0" algn="l" defTabSz="9617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883" algn="l" defTabSz="9617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766" algn="l" defTabSz="9617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649" algn="l" defTabSz="9617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532" algn="l" defTabSz="9617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415" algn="l" defTabSz="9617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298" algn="l" defTabSz="9617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181" algn="l" defTabSz="9617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064" algn="l" defTabSz="9617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9A4"/>
    <a:srgbClr val="FFDDEE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434" autoAdjust="0"/>
  </p:normalViewPr>
  <p:slideViewPr>
    <p:cSldViewPr>
      <p:cViewPr varScale="1">
        <p:scale>
          <a:sx n="88" d="100"/>
          <a:sy n="88" d="100"/>
        </p:scale>
        <p:origin x="1128" y="53"/>
      </p:cViewPr>
      <p:guideLst>
        <p:guide orient="horz" pos="2184"/>
        <p:guide pos="3118"/>
      </p:guideLst>
    </p:cSldViewPr>
  </p:slideViewPr>
  <p:outlineViewPr>
    <p:cViewPr>
      <p:scale>
        <a:sx n="33" d="100"/>
        <a:sy n="33" d="100"/>
      </p:scale>
      <p:origin x="0" y="-20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66585-E066-4FC2-9050-93099B3BA1CD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973B3-CAC7-4F51-9677-57F9AC172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71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355" y="1134834"/>
            <a:ext cx="8413354" cy="2414129"/>
          </a:xfrm>
        </p:spPr>
        <p:txBody>
          <a:bodyPr anchor="b"/>
          <a:lstStyle>
            <a:lvl1pPr algn="ctr">
              <a:defRPr sz="606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58" y="3642061"/>
            <a:ext cx="7423547" cy="1674159"/>
          </a:xfrm>
        </p:spPr>
        <p:txBody>
          <a:bodyPr/>
          <a:lstStyle>
            <a:lvl1pPr marL="0" indent="0" algn="ctr">
              <a:buNone/>
              <a:defRPr sz="2427"/>
            </a:lvl1pPr>
            <a:lvl2pPr marL="462275" indent="0" algn="ctr">
              <a:buNone/>
              <a:defRPr sz="2022"/>
            </a:lvl2pPr>
            <a:lvl3pPr marL="924550" indent="0" algn="ctr">
              <a:buNone/>
              <a:defRPr sz="1820"/>
            </a:lvl3pPr>
            <a:lvl4pPr marL="1386825" indent="0" algn="ctr">
              <a:buNone/>
              <a:defRPr sz="1618"/>
            </a:lvl4pPr>
            <a:lvl5pPr marL="1849100" indent="0" algn="ctr">
              <a:buNone/>
              <a:defRPr sz="1618"/>
            </a:lvl5pPr>
            <a:lvl6pPr marL="2311375" indent="0" algn="ctr">
              <a:buNone/>
              <a:defRPr sz="1618"/>
            </a:lvl6pPr>
            <a:lvl7pPr marL="2773650" indent="0" algn="ctr">
              <a:buNone/>
              <a:defRPr sz="1618"/>
            </a:lvl7pPr>
            <a:lvl8pPr marL="3235924" indent="0" algn="ctr">
              <a:buNone/>
              <a:defRPr sz="1618"/>
            </a:lvl8pPr>
            <a:lvl9pPr marL="3698199" indent="0" algn="ctr">
              <a:buNone/>
              <a:defRPr sz="1618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2E8-DB0A-4892-8C12-8C82A3D65DC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A1FE-1AEB-4E9E-8BB4-F51343E01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92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2E8-DB0A-4892-8C12-8C82A3D65DC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A1FE-1AEB-4E9E-8BB4-F51343E01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69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3302" y="369182"/>
            <a:ext cx="2134270" cy="587641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492" y="369182"/>
            <a:ext cx="6279084" cy="587641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2E8-DB0A-4892-8C12-8C82A3D65DC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A1FE-1AEB-4E9E-8BB4-F51343E01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38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2E8-DB0A-4892-8C12-8C82A3D65DC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A1FE-1AEB-4E9E-8BB4-F51343E01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37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37" y="1728737"/>
            <a:ext cx="8537079" cy="2884434"/>
          </a:xfrm>
        </p:spPr>
        <p:txBody>
          <a:bodyPr anchor="b"/>
          <a:lstStyle>
            <a:lvl1pPr>
              <a:defRPr sz="606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337" y="4640458"/>
            <a:ext cx="8537079" cy="1516856"/>
          </a:xfrm>
        </p:spPr>
        <p:txBody>
          <a:bodyPr/>
          <a:lstStyle>
            <a:lvl1pPr marL="0" indent="0">
              <a:buNone/>
              <a:defRPr sz="2427">
                <a:solidFill>
                  <a:schemeClr val="tx1"/>
                </a:solidFill>
              </a:defRPr>
            </a:lvl1pPr>
            <a:lvl2pPr marL="462275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2pPr>
            <a:lvl3pPr marL="92455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3pPr>
            <a:lvl4pPr marL="1386825" indent="0">
              <a:buNone/>
              <a:defRPr sz="1618">
                <a:solidFill>
                  <a:schemeClr val="tx1">
                    <a:tint val="75000"/>
                  </a:schemeClr>
                </a:solidFill>
              </a:defRPr>
            </a:lvl4pPr>
            <a:lvl5pPr marL="1849100" indent="0">
              <a:buNone/>
              <a:defRPr sz="1618">
                <a:solidFill>
                  <a:schemeClr val="tx1">
                    <a:tint val="75000"/>
                  </a:schemeClr>
                </a:solidFill>
              </a:defRPr>
            </a:lvl5pPr>
            <a:lvl6pPr marL="2311375" indent="0">
              <a:buNone/>
              <a:defRPr sz="1618">
                <a:solidFill>
                  <a:schemeClr val="tx1">
                    <a:tint val="75000"/>
                  </a:schemeClr>
                </a:solidFill>
              </a:defRPr>
            </a:lvl6pPr>
            <a:lvl7pPr marL="2773650" indent="0">
              <a:buNone/>
              <a:defRPr sz="1618">
                <a:solidFill>
                  <a:schemeClr val="tx1">
                    <a:tint val="75000"/>
                  </a:schemeClr>
                </a:solidFill>
              </a:defRPr>
            </a:lvl7pPr>
            <a:lvl8pPr marL="3235924" indent="0">
              <a:buNone/>
              <a:defRPr sz="1618">
                <a:solidFill>
                  <a:schemeClr val="tx1">
                    <a:tint val="75000"/>
                  </a:schemeClr>
                </a:solidFill>
              </a:defRPr>
            </a:lvl8pPr>
            <a:lvl9pPr marL="3698199" indent="0">
              <a:buNone/>
              <a:defRPr sz="16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2E8-DB0A-4892-8C12-8C82A3D65DC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A1FE-1AEB-4E9E-8BB4-F51343E01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6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92" y="1845910"/>
            <a:ext cx="4206677" cy="439968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894" y="1845910"/>
            <a:ext cx="4206677" cy="439968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2E8-DB0A-4892-8C12-8C82A3D65DC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A1FE-1AEB-4E9E-8BB4-F51343E01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58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81" y="369184"/>
            <a:ext cx="8537079" cy="134029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782" y="1699842"/>
            <a:ext cx="4187344" cy="833067"/>
          </a:xfrm>
        </p:spPr>
        <p:txBody>
          <a:bodyPr anchor="b"/>
          <a:lstStyle>
            <a:lvl1pPr marL="0" indent="0">
              <a:buNone/>
              <a:defRPr sz="2427" b="1"/>
            </a:lvl1pPr>
            <a:lvl2pPr marL="462275" indent="0">
              <a:buNone/>
              <a:defRPr sz="2022" b="1"/>
            </a:lvl2pPr>
            <a:lvl3pPr marL="924550" indent="0">
              <a:buNone/>
              <a:defRPr sz="1820" b="1"/>
            </a:lvl3pPr>
            <a:lvl4pPr marL="1386825" indent="0">
              <a:buNone/>
              <a:defRPr sz="1618" b="1"/>
            </a:lvl4pPr>
            <a:lvl5pPr marL="1849100" indent="0">
              <a:buNone/>
              <a:defRPr sz="1618" b="1"/>
            </a:lvl5pPr>
            <a:lvl6pPr marL="2311375" indent="0">
              <a:buNone/>
              <a:defRPr sz="1618" b="1"/>
            </a:lvl6pPr>
            <a:lvl7pPr marL="2773650" indent="0">
              <a:buNone/>
              <a:defRPr sz="1618" b="1"/>
            </a:lvl7pPr>
            <a:lvl8pPr marL="3235924" indent="0">
              <a:buNone/>
              <a:defRPr sz="1618" b="1"/>
            </a:lvl8pPr>
            <a:lvl9pPr marL="3698199" indent="0">
              <a:buNone/>
              <a:defRPr sz="161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782" y="2532909"/>
            <a:ext cx="4187344" cy="372552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0895" y="1699842"/>
            <a:ext cx="4207966" cy="833067"/>
          </a:xfrm>
        </p:spPr>
        <p:txBody>
          <a:bodyPr anchor="b"/>
          <a:lstStyle>
            <a:lvl1pPr marL="0" indent="0">
              <a:buNone/>
              <a:defRPr sz="2427" b="1"/>
            </a:lvl1pPr>
            <a:lvl2pPr marL="462275" indent="0">
              <a:buNone/>
              <a:defRPr sz="2022" b="1"/>
            </a:lvl2pPr>
            <a:lvl3pPr marL="924550" indent="0">
              <a:buNone/>
              <a:defRPr sz="1820" b="1"/>
            </a:lvl3pPr>
            <a:lvl4pPr marL="1386825" indent="0">
              <a:buNone/>
              <a:defRPr sz="1618" b="1"/>
            </a:lvl4pPr>
            <a:lvl5pPr marL="1849100" indent="0">
              <a:buNone/>
              <a:defRPr sz="1618" b="1"/>
            </a:lvl5pPr>
            <a:lvl6pPr marL="2311375" indent="0">
              <a:buNone/>
              <a:defRPr sz="1618" b="1"/>
            </a:lvl6pPr>
            <a:lvl7pPr marL="2773650" indent="0">
              <a:buNone/>
              <a:defRPr sz="1618" b="1"/>
            </a:lvl7pPr>
            <a:lvl8pPr marL="3235924" indent="0">
              <a:buNone/>
              <a:defRPr sz="1618" b="1"/>
            </a:lvl8pPr>
            <a:lvl9pPr marL="3698199" indent="0">
              <a:buNone/>
              <a:defRPr sz="161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0895" y="2532909"/>
            <a:ext cx="4207966" cy="372552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2E8-DB0A-4892-8C12-8C82A3D65DC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A1FE-1AEB-4E9E-8BB4-F51343E01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68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2E8-DB0A-4892-8C12-8C82A3D65DC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A1FE-1AEB-4E9E-8BB4-F51343E01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4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2E8-DB0A-4892-8C12-8C82A3D65DC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A1FE-1AEB-4E9E-8BB4-F51343E01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43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81" y="462280"/>
            <a:ext cx="3192383" cy="1617980"/>
          </a:xfrm>
        </p:spPr>
        <p:txBody>
          <a:bodyPr anchor="b"/>
          <a:lstStyle>
            <a:lvl1pPr>
              <a:defRPr sz="323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7966" y="998398"/>
            <a:ext cx="5010894" cy="4927776"/>
          </a:xfrm>
        </p:spPr>
        <p:txBody>
          <a:bodyPr/>
          <a:lstStyle>
            <a:lvl1pPr>
              <a:defRPr sz="3236"/>
            </a:lvl1pPr>
            <a:lvl2pPr>
              <a:defRPr sz="2831"/>
            </a:lvl2pPr>
            <a:lvl3pPr>
              <a:defRPr sz="2427"/>
            </a:lvl3pPr>
            <a:lvl4pPr>
              <a:defRPr sz="2022"/>
            </a:lvl4pPr>
            <a:lvl5pPr>
              <a:defRPr sz="2022"/>
            </a:lvl5pPr>
            <a:lvl6pPr>
              <a:defRPr sz="2022"/>
            </a:lvl6pPr>
            <a:lvl7pPr>
              <a:defRPr sz="2022"/>
            </a:lvl7pPr>
            <a:lvl8pPr>
              <a:defRPr sz="2022"/>
            </a:lvl8pPr>
            <a:lvl9pPr>
              <a:defRPr sz="2022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781" y="2080260"/>
            <a:ext cx="3192383" cy="3853939"/>
          </a:xfrm>
        </p:spPr>
        <p:txBody>
          <a:bodyPr/>
          <a:lstStyle>
            <a:lvl1pPr marL="0" indent="0">
              <a:buNone/>
              <a:defRPr sz="1618"/>
            </a:lvl1pPr>
            <a:lvl2pPr marL="462275" indent="0">
              <a:buNone/>
              <a:defRPr sz="1416"/>
            </a:lvl2pPr>
            <a:lvl3pPr marL="924550" indent="0">
              <a:buNone/>
              <a:defRPr sz="1213"/>
            </a:lvl3pPr>
            <a:lvl4pPr marL="1386825" indent="0">
              <a:buNone/>
              <a:defRPr sz="1011"/>
            </a:lvl4pPr>
            <a:lvl5pPr marL="1849100" indent="0">
              <a:buNone/>
              <a:defRPr sz="1011"/>
            </a:lvl5pPr>
            <a:lvl6pPr marL="2311375" indent="0">
              <a:buNone/>
              <a:defRPr sz="1011"/>
            </a:lvl6pPr>
            <a:lvl7pPr marL="2773650" indent="0">
              <a:buNone/>
              <a:defRPr sz="1011"/>
            </a:lvl7pPr>
            <a:lvl8pPr marL="3235924" indent="0">
              <a:buNone/>
              <a:defRPr sz="1011"/>
            </a:lvl8pPr>
            <a:lvl9pPr marL="3698199" indent="0">
              <a:buNone/>
              <a:defRPr sz="101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2E8-DB0A-4892-8C12-8C82A3D65DC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A1FE-1AEB-4E9E-8BB4-F51343E01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61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81" y="462280"/>
            <a:ext cx="3192383" cy="1617980"/>
          </a:xfrm>
        </p:spPr>
        <p:txBody>
          <a:bodyPr anchor="b"/>
          <a:lstStyle>
            <a:lvl1pPr>
              <a:defRPr sz="323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7966" y="998398"/>
            <a:ext cx="5010894" cy="4927776"/>
          </a:xfrm>
        </p:spPr>
        <p:txBody>
          <a:bodyPr anchor="t"/>
          <a:lstStyle>
            <a:lvl1pPr marL="0" indent="0">
              <a:buNone/>
              <a:defRPr sz="3236"/>
            </a:lvl1pPr>
            <a:lvl2pPr marL="462275" indent="0">
              <a:buNone/>
              <a:defRPr sz="2831"/>
            </a:lvl2pPr>
            <a:lvl3pPr marL="924550" indent="0">
              <a:buNone/>
              <a:defRPr sz="2427"/>
            </a:lvl3pPr>
            <a:lvl4pPr marL="1386825" indent="0">
              <a:buNone/>
              <a:defRPr sz="2022"/>
            </a:lvl4pPr>
            <a:lvl5pPr marL="1849100" indent="0">
              <a:buNone/>
              <a:defRPr sz="2022"/>
            </a:lvl5pPr>
            <a:lvl6pPr marL="2311375" indent="0">
              <a:buNone/>
              <a:defRPr sz="2022"/>
            </a:lvl6pPr>
            <a:lvl7pPr marL="2773650" indent="0">
              <a:buNone/>
              <a:defRPr sz="2022"/>
            </a:lvl7pPr>
            <a:lvl8pPr marL="3235924" indent="0">
              <a:buNone/>
              <a:defRPr sz="2022"/>
            </a:lvl8pPr>
            <a:lvl9pPr marL="3698199" indent="0">
              <a:buNone/>
              <a:defRPr sz="2022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781" y="2080260"/>
            <a:ext cx="3192383" cy="3853939"/>
          </a:xfrm>
        </p:spPr>
        <p:txBody>
          <a:bodyPr/>
          <a:lstStyle>
            <a:lvl1pPr marL="0" indent="0">
              <a:buNone/>
              <a:defRPr sz="1618"/>
            </a:lvl1pPr>
            <a:lvl2pPr marL="462275" indent="0">
              <a:buNone/>
              <a:defRPr sz="1416"/>
            </a:lvl2pPr>
            <a:lvl3pPr marL="924550" indent="0">
              <a:buNone/>
              <a:defRPr sz="1213"/>
            </a:lvl3pPr>
            <a:lvl4pPr marL="1386825" indent="0">
              <a:buNone/>
              <a:defRPr sz="1011"/>
            </a:lvl4pPr>
            <a:lvl5pPr marL="1849100" indent="0">
              <a:buNone/>
              <a:defRPr sz="1011"/>
            </a:lvl5pPr>
            <a:lvl6pPr marL="2311375" indent="0">
              <a:buNone/>
              <a:defRPr sz="1011"/>
            </a:lvl6pPr>
            <a:lvl7pPr marL="2773650" indent="0">
              <a:buNone/>
              <a:defRPr sz="1011"/>
            </a:lvl7pPr>
            <a:lvl8pPr marL="3235924" indent="0">
              <a:buNone/>
              <a:defRPr sz="1011"/>
            </a:lvl8pPr>
            <a:lvl9pPr marL="3698199" indent="0">
              <a:buNone/>
              <a:defRPr sz="101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2E8-DB0A-4892-8C12-8C82A3D65DC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A1FE-1AEB-4E9E-8BB4-F51343E01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92" y="369184"/>
            <a:ext cx="8537079" cy="1340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92" y="1845910"/>
            <a:ext cx="8537079" cy="439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492" y="6426978"/>
            <a:ext cx="2227064" cy="369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92E8-DB0A-4892-8C12-8C82A3D65DC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8734" y="6426978"/>
            <a:ext cx="3340596" cy="369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0507" y="6426978"/>
            <a:ext cx="2227064" cy="369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0A1FE-1AEB-4E9E-8BB4-F51343E01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25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xStyles>
    <p:titleStyle>
      <a:lvl1pPr algn="l" defTabSz="924550" rtl="0" eaLnBrk="1" latinLnBrk="0" hangingPunct="1">
        <a:lnSpc>
          <a:spcPct val="90000"/>
        </a:lnSpc>
        <a:spcBef>
          <a:spcPct val="0"/>
        </a:spcBef>
        <a:buNone/>
        <a:defRPr sz="44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137" indent="-231137" algn="l" defTabSz="924550" rtl="0" eaLnBrk="1" latinLnBrk="0" hangingPunct="1">
        <a:lnSpc>
          <a:spcPct val="90000"/>
        </a:lnSpc>
        <a:spcBef>
          <a:spcPts val="1011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1pPr>
      <a:lvl2pPr marL="693412" indent="-231137" algn="l" defTabSz="92455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27" kern="1200">
          <a:solidFill>
            <a:schemeClr val="tx1"/>
          </a:solidFill>
          <a:latin typeface="+mn-lt"/>
          <a:ea typeface="+mn-ea"/>
          <a:cs typeface="+mn-cs"/>
        </a:defRPr>
      </a:lvl2pPr>
      <a:lvl3pPr marL="1155687" indent="-231137" algn="l" defTabSz="92455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3pPr>
      <a:lvl4pPr marL="1617962" indent="-231137" algn="l" defTabSz="92455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0" kern="1200">
          <a:solidFill>
            <a:schemeClr val="tx1"/>
          </a:solidFill>
          <a:latin typeface="+mn-lt"/>
          <a:ea typeface="+mn-ea"/>
          <a:cs typeface="+mn-cs"/>
        </a:defRPr>
      </a:lvl4pPr>
      <a:lvl5pPr marL="2080237" indent="-231137" algn="l" defTabSz="92455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0" kern="1200">
          <a:solidFill>
            <a:schemeClr val="tx1"/>
          </a:solidFill>
          <a:latin typeface="+mn-lt"/>
          <a:ea typeface="+mn-ea"/>
          <a:cs typeface="+mn-cs"/>
        </a:defRPr>
      </a:lvl5pPr>
      <a:lvl6pPr marL="2542512" indent="-231137" algn="l" defTabSz="92455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0" kern="1200">
          <a:solidFill>
            <a:schemeClr val="tx1"/>
          </a:solidFill>
          <a:latin typeface="+mn-lt"/>
          <a:ea typeface="+mn-ea"/>
          <a:cs typeface="+mn-cs"/>
        </a:defRPr>
      </a:lvl6pPr>
      <a:lvl7pPr marL="3004787" indent="-231137" algn="l" defTabSz="92455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62" indent="-231137" algn="l" defTabSz="92455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0" kern="1200">
          <a:solidFill>
            <a:schemeClr val="tx1"/>
          </a:solidFill>
          <a:latin typeface="+mn-lt"/>
          <a:ea typeface="+mn-ea"/>
          <a:cs typeface="+mn-cs"/>
        </a:defRPr>
      </a:lvl8pPr>
      <a:lvl9pPr marL="3929337" indent="-231137" algn="l" defTabSz="92455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550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1pPr>
      <a:lvl2pPr marL="462275" algn="l" defTabSz="924550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2pPr>
      <a:lvl3pPr marL="924550" algn="l" defTabSz="924550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3pPr>
      <a:lvl4pPr marL="1386825" algn="l" defTabSz="924550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4pPr>
      <a:lvl5pPr marL="1849100" algn="l" defTabSz="924550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5pPr>
      <a:lvl6pPr marL="2311375" algn="l" defTabSz="924550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6pPr>
      <a:lvl7pPr marL="2773650" algn="l" defTabSz="924550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7pPr>
      <a:lvl8pPr marL="3235924" algn="l" defTabSz="924550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8pPr>
      <a:lvl9pPr marL="3698199" algn="l" defTabSz="924550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7.jpe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audio2.wav"/><Relationship Id="rId17" Type="http://schemas.openxmlformats.org/officeDocument/2006/relationships/image" Target="../media/image10.png"/><Relationship Id="rId2" Type="http://schemas.openxmlformats.org/officeDocument/2006/relationships/audio" Target="../media/media1.m4a"/><Relationship Id="rId16" Type="http://schemas.openxmlformats.org/officeDocument/2006/relationships/image" Target="../media/image9.jpe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" Target="slide3.xml"/><Relationship Id="rId5" Type="http://schemas.microsoft.com/office/2007/relationships/media" Target="../media/media3.m4a"/><Relationship Id="rId15" Type="http://schemas.openxmlformats.org/officeDocument/2006/relationships/image" Target="../media/image2.jpeg"/><Relationship Id="rId10" Type="http://schemas.openxmlformats.org/officeDocument/2006/relationships/audio" Target="../media/audio1.wav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11.jpe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audio" Target="../media/audio2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slide" Target="slide3.xml"/><Relationship Id="rId5" Type="http://schemas.microsoft.com/office/2007/relationships/media" Target="../media/media7.m4a"/><Relationship Id="rId10" Type="http://schemas.openxmlformats.org/officeDocument/2006/relationships/audio" Target="../media/audio1.wav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12.jpe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audio2.wav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slide" Target="slide3.xml"/><Relationship Id="rId5" Type="http://schemas.microsoft.com/office/2007/relationships/media" Target="../media/media11.m4a"/><Relationship Id="rId10" Type="http://schemas.openxmlformats.org/officeDocument/2006/relationships/audio" Target="../media/audio1.wav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openxmlformats.org/officeDocument/2006/relationships/image" Target="../media/image2.jpeg"/><Relationship Id="rId3" Type="http://schemas.microsoft.com/office/2007/relationships/media" Target="../media/media14.m4a"/><Relationship Id="rId7" Type="http://schemas.microsoft.com/office/2007/relationships/media" Target="../media/media16.m4a"/><Relationship Id="rId12" Type="http://schemas.openxmlformats.org/officeDocument/2006/relationships/audio" Target="../media/audio2.wav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slide" Target="slide3.xml"/><Relationship Id="rId5" Type="http://schemas.microsoft.com/office/2007/relationships/media" Target="../media/media15.m4a"/><Relationship Id="rId10" Type="http://schemas.openxmlformats.org/officeDocument/2006/relationships/audio" Target="../media/audio1.wav"/><Relationship Id="rId4" Type="http://schemas.openxmlformats.org/officeDocument/2006/relationships/audio" Target="../media/media14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fcKLEWKIM8" TargetMode="External"/><Relationship Id="rId2" Type="http://schemas.openxmlformats.org/officeDocument/2006/relationships/hyperlink" Target="mailto:mabiprof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79" y="1186364"/>
            <a:ext cx="4525433" cy="273013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CaixaDeTexto 5"/>
          <p:cNvSpPr txBox="1"/>
          <p:nvPr/>
        </p:nvSpPr>
        <p:spPr>
          <a:xfrm>
            <a:off x="2428751" y="37075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  ¿A QUÉ SABE LA LUNA?</a:t>
            </a:r>
            <a:endParaRPr lang="pt-BR" sz="3600" b="1" dirty="0" smtClean="0"/>
          </a:p>
          <a:p>
            <a:endParaRPr lang="pt-BR" sz="36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9" y="4187180"/>
            <a:ext cx="8740431" cy="17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132607" y="2395599"/>
            <a:ext cx="7200800" cy="12241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623" y="2489828"/>
            <a:ext cx="6984776" cy="1155700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RESPOSTA CORRETA!</a:t>
            </a:r>
            <a:endParaRPr lang="pt-B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ítulo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33662" y="5915372"/>
            <a:ext cx="6387977" cy="1155700"/>
          </a:xfrm>
          <a:prstGeom prst="rect">
            <a:avLst/>
          </a:prstGeom>
        </p:spPr>
        <p:txBody>
          <a:bodyPr vert="horz" lIns="96177" tIns="48088" rIns="96177" bIns="48088" rtlCol="0" anchor="ctr">
            <a:normAutofit/>
          </a:bodyPr>
          <a:lstStyle>
            <a:lvl1pPr algn="ctr" defTabSz="96176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Lucida Handwriting" pitchFamily="66" charset="0"/>
              </a:rPr>
              <a:t>Clique aqui para prosseguir</a:t>
            </a:r>
            <a:endParaRPr lang="pt-BR" sz="2400" dirty="0">
              <a:latin typeface="Lucida Handwriting" pitchFamily="66" charset="0"/>
            </a:endParaRPr>
          </a:p>
        </p:txBody>
      </p:sp>
      <p:pic>
        <p:nvPicPr>
          <p:cNvPr id="1026" name="Picture 2" descr="C:\Users\Rafael\AppData\Local\Microsoft\Windows\Temporary Internet Files\Content.IE5\357WLGM1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1658280"/>
            <a:ext cx="3329607" cy="33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48548" y="724156"/>
            <a:ext cx="8488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5) </a:t>
            </a:r>
            <a:r>
              <a:rPr lang="es-ES" sz="1600" b="1" dirty="0"/>
              <a:t>Ahora, seguimos nuestra conversa en español. ¿Qué animales aparecen en </a:t>
            </a:r>
            <a:r>
              <a:rPr lang="es-ES" sz="1600" b="1" dirty="0" smtClean="0"/>
              <a:t>este cuento? </a:t>
            </a:r>
            <a:r>
              <a:rPr lang="es-ES" sz="1600" b="1" dirty="0"/>
              <a:t>Elige la alternativa en la que aparecen los nombres de TODOS los animales </a:t>
            </a:r>
            <a:r>
              <a:rPr lang="es-ES" sz="1600" b="1" dirty="0" smtClean="0"/>
              <a:t>que están en el cuento. Escucha y repite para practicar.</a:t>
            </a:r>
            <a:endParaRPr lang="es-ES" sz="1600" b="1" dirty="0"/>
          </a:p>
        </p:txBody>
      </p:sp>
      <p:sp>
        <p:nvSpPr>
          <p:cNvPr id="13" name="CaixaDeTexto 12">
            <a:hlinkClick r:id="" action="ppaction://hlinkshowjump?jump=nextslide">
              <a:snd r:embed="rId10" name="applause.wav"/>
            </a:hlinkClick>
          </p:cNvPr>
          <p:cNvSpPr txBox="1"/>
          <p:nvPr/>
        </p:nvSpPr>
        <p:spPr>
          <a:xfrm>
            <a:off x="1581675" y="4559464"/>
            <a:ext cx="7253286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c</a:t>
            </a:r>
            <a:r>
              <a:rPr lang="pt-BR" sz="1600" dirty="0" smtClean="0"/>
              <a:t>) </a:t>
            </a:r>
            <a:r>
              <a:rPr lang="pt-BR" sz="1600" dirty="0" err="1"/>
              <a:t>Tortuga</a:t>
            </a:r>
            <a:r>
              <a:rPr lang="pt-BR" sz="1600" dirty="0"/>
              <a:t>, elefante, </a:t>
            </a:r>
            <a:r>
              <a:rPr lang="pt-BR" sz="1600" dirty="0" err="1"/>
              <a:t>jirafa</a:t>
            </a:r>
            <a:r>
              <a:rPr lang="pt-BR" sz="1600" dirty="0"/>
              <a:t>, </a:t>
            </a:r>
            <a:r>
              <a:rPr lang="pt-BR" sz="1600" dirty="0" err="1"/>
              <a:t>cebra</a:t>
            </a:r>
            <a:r>
              <a:rPr lang="pt-BR" sz="1600" dirty="0"/>
              <a:t>, </a:t>
            </a:r>
            <a:r>
              <a:rPr lang="pt-BR" sz="1600" dirty="0" err="1"/>
              <a:t>león</a:t>
            </a:r>
            <a:r>
              <a:rPr lang="pt-BR" sz="1600" dirty="0"/>
              <a:t>, zorro, mono, </a:t>
            </a:r>
            <a:r>
              <a:rPr lang="pt-BR" sz="1600" dirty="0" err="1"/>
              <a:t>ratón</a:t>
            </a:r>
            <a:r>
              <a:rPr lang="pt-BR" sz="1600" dirty="0"/>
              <a:t> y </a:t>
            </a:r>
            <a:r>
              <a:rPr lang="pt-BR" sz="1600" dirty="0" smtClean="0"/>
              <a:t>pez</a:t>
            </a:r>
            <a:endParaRPr lang="pt-BR" sz="1600" dirty="0"/>
          </a:p>
        </p:txBody>
      </p:sp>
      <p:sp>
        <p:nvSpPr>
          <p:cNvPr id="16" name="CaixaDeTexto 15">
            <a:hlinkClick r:id="rId11" action="ppaction://hlinksldjump">
              <a:snd r:embed="rId12" name="bomb.wav"/>
            </a:hlinkClick>
          </p:cNvPr>
          <p:cNvSpPr txBox="1"/>
          <p:nvPr/>
        </p:nvSpPr>
        <p:spPr>
          <a:xfrm>
            <a:off x="1581675" y="5732477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d) </a:t>
            </a:r>
            <a:r>
              <a:rPr lang="pt-BR" sz="1600" dirty="0" err="1" smtClean="0"/>
              <a:t>Tortuga</a:t>
            </a:r>
            <a:r>
              <a:rPr lang="pt-BR" sz="1600" dirty="0" smtClean="0"/>
              <a:t>, </a:t>
            </a:r>
            <a:r>
              <a:rPr lang="pt-BR" sz="1600" dirty="0" err="1" smtClean="0"/>
              <a:t>león</a:t>
            </a:r>
            <a:r>
              <a:rPr lang="pt-BR" sz="1600" dirty="0" smtClean="0"/>
              <a:t>, elefante, </a:t>
            </a:r>
            <a:r>
              <a:rPr lang="pt-BR" sz="1600" dirty="0" err="1" smtClean="0"/>
              <a:t>yacaré</a:t>
            </a:r>
            <a:r>
              <a:rPr lang="pt-BR" sz="1600" dirty="0" smtClean="0"/>
              <a:t>, </a:t>
            </a:r>
            <a:r>
              <a:rPr lang="pt-BR" sz="1600" dirty="0" err="1" smtClean="0"/>
              <a:t>cebra</a:t>
            </a:r>
            <a:r>
              <a:rPr lang="pt-BR" sz="1600" dirty="0" smtClean="0"/>
              <a:t>, </a:t>
            </a:r>
            <a:r>
              <a:rPr lang="pt-BR" sz="1600" dirty="0" err="1" smtClean="0"/>
              <a:t>oso</a:t>
            </a:r>
            <a:r>
              <a:rPr lang="pt-BR" sz="1600" dirty="0" smtClean="0"/>
              <a:t> y </a:t>
            </a:r>
            <a:r>
              <a:rPr lang="pt-BR" sz="1600" dirty="0" err="1" smtClean="0"/>
              <a:t>canguro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17" name="CaixaDeTexto 16">
            <a:hlinkClick r:id="rId11" action="ppaction://hlinksldjump">
              <a:snd r:embed="rId12" name="bomb.wav"/>
            </a:hlinkClick>
          </p:cNvPr>
          <p:cNvSpPr txBox="1"/>
          <p:nvPr/>
        </p:nvSpPr>
        <p:spPr>
          <a:xfrm>
            <a:off x="1581675" y="2372649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a)</a:t>
            </a:r>
            <a:r>
              <a:rPr lang="pt-BR" sz="1600" dirty="0" err="1" smtClean="0"/>
              <a:t>Tortuga</a:t>
            </a:r>
            <a:r>
              <a:rPr lang="pt-BR" sz="1600" dirty="0" smtClean="0"/>
              <a:t>, </a:t>
            </a:r>
            <a:r>
              <a:rPr lang="pt-BR" sz="1600" dirty="0" err="1" smtClean="0"/>
              <a:t>león</a:t>
            </a:r>
            <a:r>
              <a:rPr lang="pt-BR" sz="1600" dirty="0" smtClean="0"/>
              <a:t>, elefante, </a:t>
            </a:r>
            <a:r>
              <a:rPr lang="pt-BR" sz="1600" dirty="0" err="1" smtClean="0"/>
              <a:t>yacaré</a:t>
            </a:r>
            <a:r>
              <a:rPr lang="pt-BR" sz="1600" dirty="0" smtClean="0"/>
              <a:t> y </a:t>
            </a:r>
            <a:r>
              <a:rPr lang="pt-BR" sz="1600" dirty="0" err="1" smtClean="0"/>
              <a:t>cebra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18" name="CaixaDeTexto 17">
            <a:hlinkClick r:id="rId11" action="ppaction://hlinksldjump">
              <a:snd r:embed="rId12" name="bomb.wav"/>
            </a:hlinkClick>
          </p:cNvPr>
          <p:cNvSpPr txBox="1"/>
          <p:nvPr/>
        </p:nvSpPr>
        <p:spPr>
          <a:xfrm>
            <a:off x="1564654" y="3451924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b) </a:t>
            </a:r>
            <a:r>
              <a:rPr lang="pt-BR" sz="1600" dirty="0" err="1"/>
              <a:t>Tortuga</a:t>
            </a:r>
            <a:r>
              <a:rPr lang="pt-BR" sz="1600" dirty="0"/>
              <a:t>, </a:t>
            </a:r>
            <a:r>
              <a:rPr lang="pt-BR" sz="1600" dirty="0" err="1"/>
              <a:t>león</a:t>
            </a:r>
            <a:r>
              <a:rPr lang="pt-BR" sz="1600" dirty="0"/>
              <a:t>, elefante, </a:t>
            </a:r>
            <a:r>
              <a:rPr lang="pt-BR" sz="1600" dirty="0" err="1"/>
              <a:t>yacaré</a:t>
            </a:r>
            <a:r>
              <a:rPr lang="pt-BR" sz="1600" dirty="0"/>
              <a:t>, </a:t>
            </a:r>
            <a:r>
              <a:rPr lang="pt-BR" sz="1600" dirty="0" err="1"/>
              <a:t>cebra</a:t>
            </a:r>
            <a:r>
              <a:rPr lang="pt-BR" sz="1600" dirty="0"/>
              <a:t> y </a:t>
            </a:r>
            <a:r>
              <a:rPr lang="pt-BR" sz="1600" dirty="0" err="1"/>
              <a:t>oso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31" y="1571725"/>
            <a:ext cx="2592288" cy="78186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31" y="2790812"/>
            <a:ext cx="2721864" cy="6461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31" y="3882439"/>
            <a:ext cx="3240024" cy="6553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76" y="5049725"/>
            <a:ext cx="3304032" cy="682752"/>
          </a:xfrm>
          <a:prstGeom prst="rect">
            <a:avLst/>
          </a:prstGeom>
        </p:spPr>
      </p:pic>
      <p:pic>
        <p:nvPicPr>
          <p:cNvPr id="8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867017" y="2289460"/>
            <a:ext cx="487363" cy="487363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834961" y="3367397"/>
            <a:ext cx="487363" cy="487363"/>
          </a:xfrm>
          <a:prstGeom prst="rect">
            <a:avLst/>
          </a:prstGeom>
        </p:spPr>
      </p:pic>
      <p:pic>
        <p:nvPicPr>
          <p:cNvPr id="10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867017" y="4562362"/>
            <a:ext cx="487363" cy="487363"/>
          </a:xfrm>
          <a:prstGeom prst="rect">
            <a:avLst/>
          </a:prstGeom>
        </p:spPr>
      </p:pic>
      <p:pic>
        <p:nvPicPr>
          <p:cNvPr id="11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950052" y="5676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4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8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132607" y="2395599"/>
            <a:ext cx="7200800" cy="12241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623" y="2489828"/>
            <a:ext cx="6984776" cy="1155700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RESPOSTA CORRETA!</a:t>
            </a:r>
            <a:endParaRPr lang="pt-B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ítulo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33662" y="5915372"/>
            <a:ext cx="6387977" cy="1155700"/>
          </a:xfrm>
          <a:prstGeom prst="rect">
            <a:avLst/>
          </a:prstGeom>
        </p:spPr>
        <p:txBody>
          <a:bodyPr vert="horz" lIns="96177" tIns="48088" rIns="96177" bIns="48088" rtlCol="0" anchor="ctr">
            <a:normAutofit/>
          </a:bodyPr>
          <a:lstStyle>
            <a:lvl1pPr algn="ctr" defTabSz="96176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Lucida Handwriting" pitchFamily="66" charset="0"/>
              </a:rPr>
              <a:t>Clique aqui para prosseguir</a:t>
            </a:r>
            <a:endParaRPr lang="pt-BR" sz="2400" dirty="0">
              <a:latin typeface="Lucida Handwriting" pitchFamily="66" charset="0"/>
            </a:endParaRPr>
          </a:p>
        </p:txBody>
      </p:sp>
      <p:pic>
        <p:nvPicPr>
          <p:cNvPr id="1026" name="Picture 2" descr="C:\Users\Rafael\AppData\Local\Microsoft\Windows\Temporary Internet Files\Content.IE5\357WLGM1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1658280"/>
            <a:ext cx="3329607" cy="33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32607" y="1797303"/>
            <a:ext cx="8488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6</a:t>
            </a:r>
            <a:r>
              <a:rPr lang="pt-BR" sz="1600" dirty="0" smtClean="0"/>
              <a:t>) </a:t>
            </a:r>
            <a:r>
              <a:rPr lang="es-ES" sz="2000" b="1" dirty="0"/>
              <a:t>Cuando los animales probaron un trozo de la luna, "la luna les supo exactamente a aquello que más le </a:t>
            </a:r>
            <a:r>
              <a:rPr lang="es-ES" sz="2000" b="1" dirty="0" smtClean="0"/>
              <a:t>gustaba </a:t>
            </a:r>
            <a:r>
              <a:rPr lang="es-ES" sz="2000" b="1" dirty="0"/>
              <a:t>a cada uno". ¿</a:t>
            </a:r>
            <a:r>
              <a:rPr lang="es-ES" sz="2000" b="1" dirty="0" smtClean="0"/>
              <a:t>Qué significa esto?</a:t>
            </a:r>
            <a:endParaRPr lang="es-ES" sz="2000" b="1" dirty="0"/>
          </a:p>
        </p:txBody>
      </p:sp>
      <p:sp>
        <p:nvSpPr>
          <p:cNvPr id="13" name="CaixaDeTexto 12">
            <a:hlinkClick r:id="" action="ppaction://hlinkshowjump?jump=nextslide">
              <a:snd r:embed="rId2" name="applause.wav"/>
            </a:hlinkClick>
          </p:cNvPr>
          <p:cNvSpPr txBox="1"/>
          <p:nvPr/>
        </p:nvSpPr>
        <p:spPr>
          <a:xfrm>
            <a:off x="1532994" y="3436988"/>
            <a:ext cx="7253286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b) Todos </a:t>
            </a:r>
            <a:r>
              <a:rPr lang="pt-BR" sz="1600" dirty="0" err="1" smtClean="0"/>
              <a:t>los</a:t>
            </a:r>
            <a:r>
              <a:rPr lang="pt-BR" sz="1600" dirty="0" smtClean="0"/>
              <a:t> </a:t>
            </a:r>
            <a:r>
              <a:rPr lang="pt-BR" sz="1600" dirty="0" err="1" smtClean="0"/>
              <a:t>animales</a:t>
            </a:r>
            <a:r>
              <a:rPr lang="pt-BR" sz="1600" dirty="0" smtClean="0"/>
              <a:t> </a:t>
            </a:r>
            <a:r>
              <a:rPr lang="pt-BR" sz="1600" dirty="0" err="1" smtClean="0"/>
              <a:t>sintieron</a:t>
            </a:r>
            <a:r>
              <a:rPr lang="pt-BR" sz="1600" dirty="0" smtClean="0"/>
              <a:t> </a:t>
            </a:r>
            <a:r>
              <a:rPr lang="pt-BR" sz="1600" dirty="0" err="1" smtClean="0"/>
              <a:t>un</a:t>
            </a:r>
            <a:r>
              <a:rPr lang="pt-BR" sz="1600" dirty="0" smtClean="0"/>
              <a:t> </a:t>
            </a:r>
            <a:r>
              <a:rPr lang="pt-BR" sz="1600" dirty="0" err="1" smtClean="0"/>
              <a:t>gusto</a:t>
            </a:r>
            <a:r>
              <a:rPr lang="pt-BR" sz="1600" dirty="0" smtClean="0"/>
              <a:t> igual.</a:t>
            </a:r>
            <a:endParaRPr lang="pt-BR" sz="1600" dirty="0"/>
          </a:p>
        </p:txBody>
      </p:sp>
      <p:sp>
        <p:nvSpPr>
          <p:cNvPr id="16" name="CaixaDeTexto 15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501231" y="4743358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d) A </a:t>
            </a:r>
            <a:r>
              <a:rPr lang="pt-BR" sz="1600" dirty="0" err="1" smtClean="0"/>
              <a:t>los</a:t>
            </a:r>
            <a:r>
              <a:rPr lang="pt-BR" sz="1600" dirty="0" smtClean="0"/>
              <a:t> </a:t>
            </a:r>
            <a:r>
              <a:rPr lang="pt-BR" sz="1600" dirty="0" err="1" smtClean="0"/>
              <a:t>animales</a:t>
            </a:r>
            <a:r>
              <a:rPr lang="pt-BR" sz="1600" dirty="0" smtClean="0"/>
              <a:t> no </a:t>
            </a:r>
            <a:r>
              <a:rPr lang="pt-BR" sz="1600" dirty="0" err="1" smtClean="0"/>
              <a:t>les</a:t>
            </a:r>
            <a:r>
              <a:rPr lang="pt-BR" sz="1600" dirty="0" smtClean="0"/>
              <a:t> </a:t>
            </a:r>
            <a:r>
              <a:rPr lang="pt-BR" sz="1600" dirty="0" err="1" smtClean="0"/>
              <a:t>gustó</a:t>
            </a:r>
            <a:r>
              <a:rPr lang="pt-BR" sz="1600" dirty="0" smtClean="0"/>
              <a:t> </a:t>
            </a:r>
            <a:r>
              <a:rPr lang="pt-BR" sz="1600" dirty="0" err="1" smtClean="0"/>
              <a:t>la</a:t>
            </a:r>
            <a:r>
              <a:rPr lang="pt-BR" sz="1600" dirty="0" smtClean="0"/>
              <a:t> </a:t>
            </a:r>
            <a:r>
              <a:rPr lang="pt-BR" sz="1600" dirty="0" err="1" smtClean="0"/>
              <a:t>luna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17" name="CaixaDeTexto 16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501231" y="4060776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c</a:t>
            </a:r>
            <a:r>
              <a:rPr lang="pt-BR" sz="1600" dirty="0" smtClean="0"/>
              <a:t>) </a:t>
            </a:r>
            <a:r>
              <a:rPr lang="pt-BR" sz="1600" dirty="0" err="1" smtClean="0"/>
              <a:t>Sintieron</a:t>
            </a:r>
            <a:r>
              <a:rPr lang="pt-BR" sz="1600" dirty="0" smtClean="0"/>
              <a:t> </a:t>
            </a:r>
            <a:r>
              <a:rPr lang="pt-BR" sz="1600" dirty="0" err="1" smtClean="0"/>
              <a:t>un</a:t>
            </a:r>
            <a:r>
              <a:rPr lang="pt-BR" sz="1600" dirty="0" smtClean="0"/>
              <a:t> </a:t>
            </a:r>
            <a:r>
              <a:rPr lang="pt-BR" sz="1600" dirty="0" err="1" smtClean="0"/>
              <a:t>gusto</a:t>
            </a:r>
            <a:r>
              <a:rPr lang="pt-BR" sz="1600" dirty="0" smtClean="0"/>
              <a:t> </a:t>
            </a:r>
            <a:r>
              <a:rPr lang="pt-BR" sz="1600" dirty="0" err="1" smtClean="0"/>
              <a:t>muy</a:t>
            </a:r>
            <a:r>
              <a:rPr lang="pt-BR" sz="1600" dirty="0" smtClean="0"/>
              <a:t> </a:t>
            </a:r>
            <a:r>
              <a:rPr lang="pt-BR" sz="1600" dirty="0" err="1" smtClean="0"/>
              <a:t>dulce</a:t>
            </a:r>
            <a:r>
              <a:rPr lang="pt-BR" sz="1600" dirty="0" smtClean="0"/>
              <a:t>, </a:t>
            </a:r>
            <a:r>
              <a:rPr lang="pt-BR" sz="1600" dirty="0" err="1" smtClean="0"/>
              <a:t>puesto</a:t>
            </a:r>
            <a:r>
              <a:rPr lang="pt-BR" sz="1600" dirty="0" smtClean="0"/>
              <a:t> que a todos </a:t>
            </a:r>
            <a:r>
              <a:rPr lang="pt-BR" sz="1600" dirty="0" err="1" smtClean="0"/>
              <a:t>los</a:t>
            </a:r>
            <a:r>
              <a:rPr lang="pt-BR" sz="1600" dirty="0" smtClean="0"/>
              <a:t> </a:t>
            </a:r>
            <a:r>
              <a:rPr lang="pt-BR" sz="1600" dirty="0" err="1" smtClean="0"/>
              <a:t>animales</a:t>
            </a:r>
            <a:r>
              <a:rPr lang="pt-BR" sz="1600" dirty="0" smtClean="0"/>
              <a:t> </a:t>
            </a:r>
            <a:r>
              <a:rPr lang="pt-BR" sz="1600" dirty="0" err="1" smtClean="0"/>
              <a:t>les</a:t>
            </a:r>
            <a:r>
              <a:rPr lang="pt-BR" sz="1600" dirty="0" smtClean="0"/>
              <a:t> </a:t>
            </a:r>
            <a:r>
              <a:rPr lang="pt-BR" sz="1600" dirty="0" err="1" smtClean="0"/>
              <a:t>gustaba</a:t>
            </a:r>
            <a:r>
              <a:rPr lang="pt-BR" sz="1600" dirty="0" smtClean="0"/>
              <a:t> </a:t>
            </a:r>
            <a:r>
              <a:rPr lang="pt-BR" sz="1600" dirty="0" err="1" smtClean="0"/>
              <a:t>el</a:t>
            </a:r>
            <a:r>
              <a:rPr lang="pt-BR" sz="1600" dirty="0" smtClean="0"/>
              <a:t> </a:t>
            </a:r>
            <a:r>
              <a:rPr lang="pt-BR" sz="1600" dirty="0" err="1" smtClean="0"/>
              <a:t>dulce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sp>
        <p:nvSpPr>
          <p:cNvPr id="18" name="CaixaDeTexto 17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514485" y="2821061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a</a:t>
            </a:r>
            <a:r>
              <a:rPr lang="pt-BR" sz="1600" dirty="0" smtClean="0"/>
              <a:t>) </a:t>
            </a:r>
            <a:r>
              <a:rPr lang="pt-BR" sz="1600" dirty="0"/>
              <a:t>Cada animal </a:t>
            </a:r>
            <a:r>
              <a:rPr lang="pt-BR" sz="1600" dirty="0" err="1" smtClean="0"/>
              <a:t>sintió</a:t>
            </a:r>
            <a:r>
              <a:rPr lang="pt-BR" sz="1600" dirty="0" smtClean="0"/>
              <a:t> </a:t>
            </a:r>
            <a:r>
              <a:rPr lang="pt-BR" sz="1600" dirty="0" err="1"/>
              <a:t>el</a:t>
            </a:r>
            <a:r>
              <a:rPr lang="pt-BR" sz="1600" dirty="0"/>
              <a:t> sabor de </a:t>
            </a:r>
            <a:r>
              <a:rPr lang="pt-BR" sz="1600" dirty="0" err="1"/>
              <a:t>la</a:t>
            </a:r>
            <a:r>
              <a:rPr lang="pt-BR" sz="1600" dirty="0"/>
              <a:t> cosa que más </a:t>
            </a:r>
            <a:r>
              <a:rPr lang="pt-BR" sz="1600" dirty="0" err="1"/>
              <a:t>le</a:t>
            </a:r>
            <a:r>
              <a:rPr lang="pt-BR" sz="1600" dirty="0"/>
              <a:t> </a:t>
            </a:r>
            <a:r>
              <a:rPr lang="pt-BR" sz="1600" dirty="0" err="1" smtClean="0"/>
              <a:t>gustaba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03" y="346383"/>
            <a:ext cx="1976737" cy="11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132607" y="2395599"/>
            <a:ext cx="7200800" cy="12241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623" y="2489828"/>
            <a:ext cx="6984776" cy="1155700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RESPOSTA CORRETA!</a:t>
            </a:r>
            <a:endParaRPr lang="pt-B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ítulo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33662" y="5915372"/>
            <a:ext cx="6387977" cy="1155700"/>
          </a:xfrm>
          <a:prstGeom prst="rect">
            <a:avLst/>
          </a:prstGeom>
        </p:spPr>
        <p:txBody>
          <a:bodyPr vert="horz" lIns="96177" tIns="48088" rIns="96177" bIns="48088" rtlCol="0" anchor="ctr">
            <a:normAutofit/>
          </a:bodyPr>
          <a:lstStyle>
            <a:lvl1pPr algn="ctr" defTabSz="96176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Lucida Handwriting" pitchFamily="66" charset="0"/>
              </a:rPr>
              <a:t>Clique aqui para prosseguir</a:t>
            </a:r>
            <a:endParaRPr lang="pt-BR" sz="2400" dirty="0">
              <a:latin typeface="Lucida Handwriting" pitchFamily="66" charset="0"/>
            </a:endParaRPr>
          </a:p>
        </p:txBody>
      </p:sp>
      <p:pic>
        <p:nvPicPr>
          <p:cNvPr id="1026" name="Picture 2" descr="C:\Users\Rafael\AppData\Local\Microsoft\Windows\Temporary Internet Files\Content.IE5\357WLGM1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1658280"/>
            <a:ext cx="3329607" cy="33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48548" y="724156"/>
            <a:ext cx="8488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7</a:t>
            </a:r>
            <a:r>
              <a:rPr lang="pt-BR" sz="1600" dirty="0" smtClean="0"/>
              <a:t>) </a:t>
            </a:r>
            <a:r>
              <a:rPr lang="es-ES" sz="2000" b="1" dirty="0"/>
              <a:t>Ahora, vamos a dialogar sobre las características de estos animales. La jirafa tiene una parte del cuerpo que es muy larga ¿Cuál el nombre de esta </a:t>
            </a:r>
            <a:r>
              <a:rPr lang="es-ES" sz="2000" b="1" dirty="0" smtClean="0"/>
              <a:t>parte, </a:t>
            </a:r>
            <a:r>
              <a:rPr lang="es-ES" sz="2000" b="1" dirty="0"/>
              <a:t>en español</a:t>
            </a:r>
            <a:r>
              <a:rPr lang="es-ES" sz="2000" b="1" dirty="0" smtClean="0"/>
              <a:t>? Escucha para aprender correctamente la pronuncia.</a:t>
            </a:r>
            <a:endParaRPr lang="es-ES" sz="2000" b="1" dirty="0"/>
          </a:p>
        </p:txBody>
      </p:sp>
      <p:sp>
        <p:nvSpPr>
          <p:cNvPr id="13" name="CaixaDeTexto 12">
            <a:hlinkClick r:id="" action="ppaction://hlinkshowjump?jump=nextslide">
              <a:snd r:embed="rId10" name="applause.wav"/>
            </a:hlinkClick>
          </p:cNvPr>
          <p:cNvSpPr txBox="1"/>
          <p:nvPr/>
        </p:nvSpPr>
        <p:spPr>
          <a:xfrm>
            <a:off x="1514100" y="5785135"/>
            <a:ext cx="7253286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b) </a:t>
            </a:r>
            <a:r>
              <a:rPr lang="es-ES" sz="1600" dirty="0" smtClean="0"/>
              <a:t>El cuello</a:t>
            </a:r>
            <a:endParaRPr lang="pt-BR" sz="1600" dirty="0"/>
          </a:p>
        </p:txBody>
      </p:sp>
      <p:sp>
        <p:nvSpPr>
          <p:cNvPr id="16" name="CaixaDeTexto 15">
            <a:hlinkClick r:id="rId11" action="ppaction://hlinksldjump">
              <a:snd r:embed="rId12" name="bomb.wav"/>
            </a:hlinkClick>
          </p:cNvPr>
          <p:cNvSpPr txBox="1"/>
          <p:nvPr/>
        </p:nvSpPr>
        <p:spPr>
          <a:xfrm>
            <a:off x="1510732" y="3952367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a) La nariz </a:t>
            </a:r>
            <a:endParaRPr lang="pt-BR" sz="1600" dirty="0"/>
          </a:p>
        </p:txBody>
      </p:sp>
      <p:sp>
        <p:nvSpPr>
          <p:cNvPr id="17" name="CaixaDeTexto 16">
            <a:hlinkClick r:id="rId11" action="ppaction://hlinksldjump">
              <a:snd r:embed="rId12" name="bomb.wav"/>
            </a:hlinkClick>
          </p:cNvPr>
          <p:cNvSpPr txBox="1"/>
          <p:nvPr/>
        </p:nvSpPr>
        <p:spPr>
          <a:xfrm>
            <a:off x="1510732" y="5225789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c</a:t>
            </a:r>
            <a:r>
              <a:rPr lang="pt-BR" sz="1600" dirty="0" smtClean="0"/>
              <a:t>) La  </a:t>
            </a:r>
            <a:r>
              <a:rPr lang="pt-BR" sz="1600" dirty="0" err="1" smtClean="0"/>
              <a:t>cabeza</a:t>
            </a:r>
            <a:endParaRPr lang="pt-BR" sz="1600" dirty="0"/>
          </a:p>
        </p:txBody>
      </p:sp>
      <p:sp>
        <p:nvSpPr>
          <p:cNvPr id="18" name="CaixaDeTexto 17">
            <a:hlinkClick r:id="rId11" action="ppaction://hlinksldjump">
              <a:snd r:embed="rId12" name="bomb.wav"/>
            </a:hlinkClick>
          </p:cNvPr>
          <p:cNvSpPr txBox="1"/>
          <p:nvPr/>
        </p:nvSpPr>
        <p:spPr>
          <a:xfrm>
            <a:off x="1510732" y="4602245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b</a:t>
            </a:r>
            <a:r>
              <a:rPr lang="pt-BR" sz="1600" dirty="0" smtClean="0"/>
              <a:t>) El </a:t>
            </a:r>
            <a:r>
              <a:rPr lang="pt-BR" sz="1600" dirty="0" err="1" smtClean="0"/>
              <a:t>hocico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11" y="1739819"/>
            <a:ext cx="1512167" cy="2187241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91207" y="3939193"/>
            <a:ext cx="487363" cy="487363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97553" y="4558300"/>
            <a:ext cx="487363" cy="487363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17333" y="5177408"/>
            <a:ext cx="487363" cy="487363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10870" y="57331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132607" y="2395599"/>
            <a:ext cx="7200800" cy="12241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623" y="2489828"/>
            <a:ext cx="6984776" cy="1155700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RESPOSTA CORRETA!</a:t>
            </a:r>
            <a:endParaRPr lang="pt-B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ítulo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33662" y="5915372"/>
            <a:ext cx="6387977" cy="1155700"/>
          </a:xfrm>
          <a:prstGeom prst="rect">
            <a:avLst/>
          </a:prstGeom>
        </p:spPr>
        <p:txBody>
          <a:bodyPr vert="horz" lIns="96177" tIns="48088" rIns="96177" bIns="48088" rtlCol="0" anchor="ctr">
            <a:normAutofit/>
          </a:bodyPr>
          <a:lstStyle>
            <a:lvl1pPr algn="ctr" defTabSz="96176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Lucida Handwriting" pitchFamily="66" charset="0"/>
              </a:rPr>
              <a:t>Clique aqui para prosseguir</a:t>
            </a:r>
            <a:endParaRPr lang="pt-BR" sz="2400" dirty="0">
              <a:latin typeface="Lucida Handwriting" pitchFamily="66" charset="0"/>
            </a:endParaRPr>
          </a:p>
        </p:txBody>
      </p:sp>
      <p:pic>
        <p:nvPicPr>
          <p:cNvPr id="1026" name="Picture 2" descr="C:\Users\Rafael\AppData\Local\Microsoft\Windows\Temporary Internet Files\Content.IE5\357WLGM1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1658280"/>
            <a:ext cx="3329607" cy="33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48548" y="724156"/>
            <a:ext cx="8488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8</a:t>
            </a:r>
            <a:r>
              <a:rPr lang="pt-BR" sz="1600" dirty="0" smtClean="0"/>
              <a:t>) </a:t>
            </a:r>
            <a:r>
              <a:rPr lang="es-ES" sz="2000" b="1" dirty="0"/>
              <a:t>La tortuga tiene </a:t>
            </a:r>
            <a:r>
              <a:rPr lang="es-ES" sz="2000" b="1" dirty="0" smtClean="0"/>
              <a:t>cuatro </a:t>
            </a:r>
            <a:r>
              <a:rPr lang="es-ES" sz="2000" b="1" dirty="0"/>
              <a:t>patas y una parte muy dura, que la </a:t>
            </a:r>
            <a:r>
              <a:rPr lang="es-ES" sz="2000" b="1" dirty="0" smtClean="0"/>
              <a:t>protege </a:t>
            </a:r>
            <a:r>
              <a:rPr lang="es-ES" sz="2000" b="1" dirty="0"/>
              <a:t>y que </a:t>
            </a:r>
            <a:r>
              <a:rPr lang="es-ES" sz="2000" b="1" dirty="0" smtClean="0"/>
              <a:t>le </a:t>
            </a:r>
            <a:r>
              <a:rPr lang="es-ES" sz="2000" b="1" dirty="0"/>
              <a:t>permite soportar un gran peso. ¿Cuál es el nombre de esta parte</a:t>
            </a:r>
            <a:r>
              <a:rPr lang="es-ES" sz="2000" b="1" dirty="0" smtClean="0"/>
              <a:t>? Escucha para aprender correctamente la pronuncia.</a:t>
            </a:r>
            <a:endParaRPr lang="es-ES" sz="2000" b="1" dirty="0"/>
          </a:p>
        </p:txBody>
      </p:sp>
      <p:sp>
        <p:nvSpPr>
          <p:cNvPr id="13" name="CaixaDeTexto 12">
            <a:hlinkClick r:id="" action="ppaction://hlinkshowjump?jump=nextslide">
              <a:snd r:embed="rId10" name="applause.wav"/>
            </a:hlinkClick>
          </p:cNvPr>
          <p:cNvSpPr txBox="1"/>
          <p:nvPr/>
        </p:nvSpPr>
        <p:spPr>
          <a:xfrm>
            <a:off x="1511617" y="5038006"/>
            <a:ext cx="7253286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c</a:t>
            </a:r>
            <a:r>
              <a:rPr lang="pt-BR" sz="1600" dirty="0" smtClean="0"/>
              <a:t>) El </a:t>
            </a:r>
            <a:r>
              <a:rPr lang="pt-BR" sz="1600" dirty="0" err="1" smtClean="0"/>
              <a:t>carapazón</a:t>
            </a:r>
            <a:endParaRPr lang="pt-BR" sz="1600" dirty="0"/>
          </a:p>
        </p:txBody>
      </p:sp>
      <p:sp>
        <p:nvSpPr>
          <p:cNvPr id="16" name="CaixaDeTexto 15">
            <a:hlinkClick r:id="rId11" action="ppaction://hlinksldjump">
              <a:snd r:embed="rId12" name="bomb.wav"/>
            </a:hlinkClick>
          </p:cNvPr>
          <p:cNvSpPr txBox="1"/>
          <p:nvPr/>
        </p:nvSpPr>
        <p:spPr>
          <a:xfrm>
            <a:off x="1496742" y="3754982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a) El </a:t>
            </a:r>
            <a:r>
              <a:rPr lang="pt-BR" sz="1600" dirty="0" err="1" smtClean="0"/>
              <a:t>cuello</a:t>
            </a:r>
            <a:r>
              <a:rPr lang="pt-BR" sz="1600" dirty="0" smtClean="0"/>
              <a:t> </a:t>
            </a:r>
            <a:endParaRPr lang="pt-BR" sz="1600" dirty="0"/>
          </a:p>
        </p:txBody>
      </p:sp>
      <p:sp>
        <p:nvSpPr>
          <p:cNvPr id="17" name="CaixaDeTexto 16">
            <a:hlinkClick r:id="rId11" action="ppaction://hlinksldjump">
              <a:snd r:embed="rId12" name="bomb.wav"/>
            </a:hlinkClick>
          </p:cNvPr>
          <p:cNvSpPr txBox="1"/>
          <p:nvPr/>
        </p:nvSpPr>
        <p:spPr>
          <a:xfrm>
            <a:off x="1508249" y="5672934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d) La </a:t>
            </a:r>
            <a:r>
              <a:rPr lang="pt-BR" sz="1600" dirty="0" err="1" smtClean="0"/>
              <a:t>uña</a:t>
            </a:r>
            <a:endParaRPr lang="pt-BR" sz="1600" dirty="0"/>
          </a:p>
        </p:txBody>
      </p:sp>
      <p:sp>
        <p:nvSpPr>
          <p:cNvPr id="18" name="CaixaDeTexto 17">
            <a:hlinkClick r:id="rId11" action="ppaction://hlinksldjump">
              <a:snd r:embed="rId12" name="bomb.wav"/>
            </a:hlinkClick>
          </p:cNvPr>
          <p:cNvSpPr txBox="1"/>
          <p:nvPr/>
        </p:nvSpPr>
        <p:spPr>
          <a:xfrm>
            <a:off x="1509933" y="4403078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b</a:t>
            </a:r>
            <a:r>
              <a:rPr lang="pt-BR" sz="1600" dirty="0" smtClean="0"/>
              <a:t>) La cola</a:t>
            </a:r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71" y="1903375"/>
            <a:ext cx="1984734" cy="1685528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37463" y="3706605"/>
            <a:ext cx="487363" cy="487363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37462" y="4346681"/>
            <a:ext cx="487363" cy="487363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37462" y="4987052"/>
            <a:ext cx="487363" cy="487363"/>
          </a:xfrm>
          <a:prstGeom prst="rect">
            <a:avLst/>
          </a:prstGeom>
        </p:spPr>
      </p:pic>
      <p:pic>
        <p:nvPicPr>
          <p:cNvPr id="8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83567" y="56729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132607" y="2395599"/>
            <a:ext cx="7200800" cy="12241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623" y="2489828"/>
            <a:ext cx="6984776" cy="1155700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RESPOSTA CORRETA!</a:t>
            </a:r>
            <a:endParaRPr lang="pt-B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ítulo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33662" y="5915372"/>
            <a:ext cx="6387977" cy="1155700"/>
          </a:xfrm>
          <a:prstGeom prst="rect">
            <a:avLst/>
          </a:prstGeom>
        </p:spPr>
        <p:txBody>
          <a:bodyPr vert="horz" lIns="96177" tIns="48088" rIns="96177" bIns="48088" rtlCol="0" anchor="ctr">
            <a:normAutofit/>
          </a:bodyPr>
          <a:lstStyle>
            <a:lvl1pPr algn="ctr" defTabSz="96176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Lucida Handwriting" pitchFamily="66" charset="0"/>
              </a:rPr>
              <a:t>Clique aqui para prosseguir</a:t>
            </a:r>
            <a:endParaRPr lang="pt-BR" sz="2400" dirty="0">
              <a:latin typeface="Lucida Handwriting" pitchFamily="66" charset="0"/>
            </a:endParaRPr>
          </a:p>
        </p:txBody>
      </p:sp>
      <p:pic>
        <p:nvPicPr>
          <p:cNvPr id="1026" name="Picture 2" descr="C:\Users\Rafael\AppData\Local\Microsoft\Windows\Temporary Internet Files\Content.IE5\357WLGM1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1658280"/>
            <a:ext cx="3329607" cy="33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48548" y="724156"/>
            <a:ext cx="8488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9</a:t>
            </a:r>
            <a:r>
              <a:rPr lang="pt-BR" sz="2000" dirty="0" smtClean="0"/>
              <a:t>) </a:t>
            </a:r>
            <a:r>
              <a:rPr lang="es-ES" sz="2000" b="1" dirty="0"/>
              <a:t>¿Cuál de estos animales NO figura en el cuento?</a:t>
            </a:r>
          </a:p>
        </p:txBody>
      </p:sp>
      <p:sp>
        <p:nvSpPr>
          <p:cNvPr id="13" name="CaixaDeTexto 12">
            <a:hlinkClick r:id="" action="ppaction://hlinkshowjump?jump=nextslide">
              <a:snd r:embed="rId10" name="applause.wav"/>
            </a:hlinkClick>
          </p:cNvPr>
          <p:cNvSpPr txBox="1"/>
          <p:nvPr/>
        </p:nvSpPr>
        <p:spPr>
          <a:xfrm>
            <a:off x="1306607" y="2728469"/>
            <a:ext cx="7253286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b) El perro. </a:t>
            </a:r>
            <a:endParaRPr lang="pt-BR" sz="1600" dirty="0"/>
          </a:p>
        </p:txBody>
      </p:sp>
      <p:sp>
        <p:nvSpPr>
          <p:cNvPr id="16" name="CaixaDeTexto 15">
            <a:hlinkClick r:id="rId11" action="ppaction://hlinksldjump">
              <a:snd r:embed="rId12" name="bomb.wav"/>
            </a:hlinkClick>
          </p:cNvPr>
          <p:cNvSpPr txBox="1"/>
          <p:nvPr/>
        </p:nvSpPr>
        <p:spPr>
          <a:xfrm>
            <a:off x="1276623" y="2101092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a) El mono. </a:t>
            </a:r>
            <a:endParaRPr lang="pt-BR" sz="1600" dirty="0"/>
          </a:p>
        </p:txBody>
      </p:sp>
      <p:sp>
        <p:nvSpPr>
          <p:cNvPr id="17" name="CaixaDeTexto 16">
            <a:hlinkClick r:id="rId11" action="ppaction://hlinksldjump">
              <a:snd r:embed="rId12" name="bomb.wav"/>
            </a:hlinkClick>
          </p:cNvPr>
          <p:cNvSpPr txBox="1"/>
          <p:nvPr/>
        </p:nvSpPr>
        <p:spPr>
          <a:xfrm>
            <a:off x="1279957" y="4015745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d) El pez.</a:t>
            </a:r>
            <a:endParaRPr lang="pt-BR" sz="1600" dirty="0"/>
          </a:p>
        </p:txBody>
      </p:sp>
      <p:sp>
        <p:nvSpPr>
          <p:cNvPr id="18" name="CaixaDeTexto 17">
            <a:hlinkClick r:id="rId11" action="ppaction://hlinksldjump">
              <a:snd r:embed="rId12" name="bomb.wav"/>
            </a:hlinkClick>
          </p:cNvPr>
          <p:cNvSpPr txBox="1"/>
          <p:nvPr/>
        </p:nvSpPr>
        <p:spPr>
          <a:xfrm>
            <a:off x="1308814" y="3372107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c) El zorro.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44" y="4785060"/>
            <a:ext cx="7776864" cy="1572931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88013" y="2044695"/>
            <a:ext cx="487363" cy="487363"/>
          </a:xfrm>
          <a:prstGeom prst="rect">
            <a:avLst/>
          </a:prstGeom>
        </p:spPr>
      </p:pic>
      <p:pic>
        <p:nvPicPr>
          <p:cNvPr id="11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88013" y="2695160"/>
            <a:ext cx="487363" cy="487363"/>
          </a:xfrm>
          <a:prstGeom prst="rect">
            <a:avLst/>
          </a:prstGeom>
        </p:spPr>
      </p:pic>
      <p:pic>
        <p:nvPicPr>
          <p:cNvPr id="12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88013" y="3261639"/>
            <a:ext cx="487363" cy="487363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77188" y="40221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hlinkClick r:id="" action="ppaction://hlinkshowjump?jump=nextslide">
              <a:snd r:embed="rId2" name="applause.wav"/>
            </a:hlinkClick>
          </p:cNvPr>
          <p:cNvSpPr txBox="1"/>
          <p:nvPr/>
        </p:nvSpPr>
        <p:spPr>
          <a:xfrm>
            <a:off x="1346030" y="4115172"/>
            <a:ext cx="7253286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</a:t>
            </a:r>
            <a:r>
              <a:rPr lang="pt-BR" sz="1600" dirty="0"/>
              <a:t>) </a:t>
            </a:r>
            <a:r>
              <a:rPr lang="pt-BR" sz="1600" dirty="0" smtClean="0"/>
              <a:t>sabor</a:t>
            </a:r>
            <a:endParaRPr lang="pt-BR" sz="1600" dirty="0"/>
          </a:p>
        </p:txBody>
      </p:sp>
      <p:sp>
        <p:nvSpPr>
          <p:cNvPr id="16" name="CaixaDeTexto 15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342662" y="4808693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b</a:t>
            </a:r>
            <a:r>
              <a:rPr lang="pt-BR" sz="1600" dirty="0" smtClean="0"/>
              <a:t>) conhece</a:t>
            </a:r>
            <a:endParaRPr lang="pt-BR" sz="1600" dirty="0"/>
          </a:p>
        </p:txBody>
      </p:sp>
      <p:sp>
        <p:nvSpPr>
          <p:cNvPr id="17" name="CaixaDeTexto 16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348631" y="5531276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c</a:t>
            </a:r>
            <a:r>
              <a:rPr lang="pt-BR" sz="1600" dirty="0" smtClean="0"/>
              <a:t>) entende</a:t>
            </a:r>
            <a:endParaRPr lang="pt-BR" sz="1600" dirty="0"/>
          </a:p>
        </p:txBody>
      </p:sp>
      <p:sp>
        <p:nvSpPr>
          <p:cNvPr id="18" name="CaixaDeTexto 17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348631" y="6251356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d) explica</a:t>
            </a:r>
            <a:endParaRPr lang="pt-BR" sz="16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84535" y="44276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Charlando </a:t>
            </a:r>
            <a:r>
              <a:rPr lang="es-ES" sz="2800" dirty="0"/>
              <a:t>sobre el cuento ¿A qué sabe la luna?</a:t>
            </a:r>
            <a:endParaRPr lang="pt-BR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04615" y="1378868"/>
            <a:ext cx="85856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1) </a:t>
            </a:r>
            <a:r>
              <a:rPr lang="pt-BR" b="1" dirty="0" smtClean="0"/>
              <a:t>A palavra “sabe”, em espanhol, tem mais de um significado. Na história que você</a:t>
            </a:r>
          </a:p>
          <a:p>
            <a:r>
              <a:rPr lang="pt-BR" b="1" dirty="0" smtClean="0"/>
              <a:t>acabou de ouvir, o que significa essa palavra?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84" y="2295519"/>
            <a:ext cx="1443810" cy="1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132607" y="2395599"/>
            <a:ext cx="7200800" cy="12241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623" y="2489828"/>
            <a:ext cx="6984776" cy="1155700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RESPOSTA CORRETA!</a:t>
            </a:r>
            <a:endParaRPr lang="pt-B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ítulo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33662" y="5915372"/>
            <a:ext cx="6387977" cy="1155700"/>
          </a:xfrm>
          <a:prstGeom prst="rect">
            <a:avLst/>
          </a:prstGeom>
        </p:spPr>
        <p:txBody>
          <a:bodyPr vert="horz" lIns="96177" tIns="48088" rIns="96177" bIns="48088" rtlCol="0" anchor="ctr">
            <a:normAutofit/>
          </a:bodyPr>
          <a:lstStyle>
            <a:lvl1pPr algn="ctr" defTabSz="96176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Lucida Handwriting" pitchFamily="66" charset="0"/>
              </a:rPr>
              <a:t>Clique aqui para prosseguir</a:t>
            </a:r>
            <a:endParaRPr lang="pt-BR" sz="2400" dirty="0">
              <a:latin typeface="Lucida Handwriting" pitchFamily="66" charset="0"/>
            </a:endParaRPr>
          </a:p>
        </p:txBody>
      </p:sp>
      <p:pic>
        <p:nvPicPr>
          <p:cNvPr id="1026" name="Picture 2" descr="C:\Users\Rafael\AppData\Local\Microsoft\Windows\Temporary Internet Files\Content.IE5\357WLGM1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1658280"/>
            <a:ext cx="3329607" cy="33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492" y="514772"/>
            <a:ext cx="8537079" cy="573082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Produzido por: </a:t>
            </a:r>
            <a:r>
              <a:rPr lang="pt-BR" dirty="0" err="1" smtClean="0"/>
              <a:t>Amábile</a:t>
            </a:r>
            <a:r>
              <a:rPr lang="pt-BR" dirty="0" smtClean="0"/>
              <a:t> </a:t>
            </a:r>
            <a:r>
              <a:rPr lang="pt-BR" dirty="0" err="1" smtClean="0"/>
              <a:t>Piacentine</a:t>
            </a:r>
            <a:r>
              <a:rPr lang="pt-BR" dirty="0" smtClean="0"/>
              <a:t> </a:t>
            </a:r>
            <a:r>
              <a:rPr lang="pt-BR" dirty="0" err="1" smtClean="0"/>
              <a:t>Drogui</a:t>
            </a:r>
            <a:r>
              <a:rPr lang="pt-BR" dirty="0" smtClean="0"/>
              <a:t> </a:t>
            </a:r>
          </a:p>
          <a:p>
            <a:pPr marL="0" indent="0" algn="ctr">
              <a:buNone/>
            </a:pPr>
            <a:r>
              <a:rPr lang="pt-BR" dirty="0"/>
              <a:t> </a:t>
            </a:r>
            <a:r>
              <a:rPr lang="pt-BR" dirty="0" smtClean="0"/>
              <a:t>                 PPGEL – UEL</a:t>
            </a:r>
          </a:p>
          <a:p>
            <a:pPr marL="0" indent="0" algn="ctr">
              <a:buNone/>
            </a:pPr>
            <a:r>
              <a:rPr lang="pt-BR" dirty="0" smtClean="0"/>
              <a:t>Disciplina: Objetos Digitais de Aprendizagem</a:t>
            </a:r>
          </a:p>
          <a:p>
            <a:pPr marL="0" indent="0" algn="ctr">
              <a:buNone/>
            </a:pPr>
            <a:r>
              <a:rPr lang="pt-BR" dirty="0" smtClean="0"/>
              <a:t>Profa. Dra. Samantha Ramos </a:t>
            </a:r>
          </a:p>
          <a:p>
            <a:pPr marL="0" indent="0" algn="ctr">
              <a:buNone/>
            </a:pPr>
            <a:r>
              <a:rPr lang="pt-BR" dirty="0" smtClean="0"/>
              <a:t>______________________________________________</a:t>
            </a:r>
            <a:endParaRPr lang="pt-BR" dirty="0"/>
          </a:p>
          <a:p>
            <a:pPr marL="0" indent="0" algn="ctr">
              <a:buNone/>
            </a:pPr>
            <a:r>
              <a:rPr lang="pt-BR" dirty="0" smtClean="0">
                <a:hlinkClick r:id="rId2"/>
              </a:rPr>
              <a:t>mabiprof@gmail.com</a:t>
            </a: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Fonte do modelo de slides/</a:t>
            </a:r>
            <a:r>
              <a:rPr lang="pt-BR" dirty="0" err="1" smtClean="0"/>
              <a:t>quiz</a:t>
            </a:r>
            <a:r>
              <a:rPr lang="pt-BR" dirty="0" smtClean="0"/>
              <a:t>: </a:t>
            </a:r>
            <a:r>
              <a:rPr lang="pt-BR" dirty="0">
                <a:hlinkClick r:id="rId3"/>
              </a:rPr>
              <a:t>https://www.youtube.com/watch?v=ufcKLEWKIM8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48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132607" y="2395599"/>
            <a:ext cx="7200800" cy="122413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623" y="2489828"/>
            <a:ext cx="6984776" cy="1155700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RESPOSTA ERRADA!</a:t>
            </a:r>
            <a:endParaRPr lang="pt-B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ítulo 1">
            <a:hlinkClick r:id="" action="ppaction://hlinkshowjump?jump=lastslideviewed"/>
          </p:cNvPr>
          <p:cNvSpPr txBox="1">
            <a:spLocks/>
          </p:cNvSpPr>
          <p:nvPr/>
        </p:nvSpPr>
        <p:spPr>
          <a:xfrm>
            <a:off x="3292847" y="5915372"/>
            <a:ext cx="6387977" cy="1155700"/>
          </a:xfrm>
          <a:prstGeom prst="rect">
            <a:avLst/>
          </a:prstGeom>
        </p:spPr>
        <p:txBody>
          <a:bodyPr vert="horz" lIns="96177" tIns="48088" rIns="96177" bIns="48088" rtlCol="0" anchor="ctr">
            <a:normAutofit/>
          </a:bodyPr>
          <a:lstStyle>
            <a:lvl1pPr algn="ctr" defTabSz="96176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Lucida Handwriting" pitchFamily="66" charset="0"/>
              </a:rPr>
              <a:t>Clique aqui para tentar novamente</a:t>
            </a:r>
            <a:endParaRPr lang="pt-BR" sz="2400" dirty="0">
              <a:latin typeface="Lucida Handwriting" pitchFamily="66" charset="0"/>
            </a:endParaRPr>
          </a:p>
        </p:txBody>
      </p:sp>
      <p:pic>
        <p:nvPicPr>
          <p:cNvPr id="2050" name="Picture 2" descr="C:\Users\Rafael\AppData\Local\Microsoft\Windows\Temporary Internet Files\Content.IE5\DS1OK0Y7\S43Q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14" y="1522884"/>
            <a:ext cx="3435549" cy="34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132607" y="2395599"/>
            <a:ext cx="7200800" cy="12241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623" y="2489828"/>
            <a:ext cx="6984776" cy="1155700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RESPOSTA CORRETA!</a:t>
            </a:r>
            <a:endParaRPr lang="pt-B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ítulo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33662" y="5915372"/>
            <a:ext cx="6387977" cy="1155700"/>
          </a:xfrm>
          <a:prstGeom prst="rect">
            <a:avLst/>
          </a:prstGeom>
        </p:spPr>
        <p:txBody>
          <a:bodyPr vert="horz" lIns="96177" tIns="48088" rIns="96177" bIns="48088" rtlCol="0" anchor="ctr">
            <a:normAutofit/>
          </a:bodyPr>
          <a:lstStyle>
            <a:lvl1pPr algn="ctr" defTabSz="96176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Lucida Handwriting" pitchFamily="66" charset="0"/>
              </a:rPr>
              <a:t>Clique aqui para prosseguir</a:t>
            </a:r>
            <a:endParaRPr lang="pt-BR" sz="2400" dirty="0">
              <a:latin typeface="Lucida Handwriting" pitchFamily="66" charset="0"/>
            </a:endParaRPr>
          </a:p>
        </p:txBody>
      </p:sp>
      <p:pic>
        <p:nvPicPr>
          <p:cNvPr id="1026" name="Picture 2" descr="C:\Users\Rafael\AppData\Local\Microsoft\Windows\Temporary Internet Files\Content.IE5\357WLGM1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1658280"/>
            <a:ext cx="3329607" cy="33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64490" y="1703099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/>
          </a:p>
          <a:p>
            <a:r>
              <a:rPr lang="pt-BR" sz="1600" dirty="0" smtClean="0"/>
              <a:t>2) </a:t>
            </a:r>
            <a:r>
              <a:rPr lang="pt-BR" sz="2000" b="1" dirty="0"/>
              <a:t>Agora que vocês já </a:t>
            </a:r>
            <a:r>
              <a:rPr lang="pt-BR" sz="2000" b="1" dirty="0" smtClean="0"/>
              <a:t>aprendeu  </a:t>
            </a:r>
            <a:r>
              <a:rPr lang="pt-BR" sz="2000" b="1" dirty="0"/>
              <a:t>que "sabe" pode significar o </a:t>
            </a:r>
            <a:r>
              <a:rPr lang="pt-BR" sz="2000" b="1" dirty="0" smtClean="0"/>
              <a:t>sabor </a:t>
            </a:r>
            <a:r>
              <a:rPr lang="pt-BR" sz="2000" b="1" dirty="0"/>
              <a:t>de algo, responda: O que os animais queriam descobrir?</a:t>
            </a:r>
          </a:p>
        </p:txBody>
      </p:sp>
      <p:sp>
        <p:nvSpPr>
          <p:cNvPr id="13" name="CaixaDeTexto 12">
            <a:hlinkClick r:id="" action="ppaction://hlinkshowjump?jump=nextslide">
              <a:snd r:embed="rId2" name="applause.wav"/>
            </a:hlinkClick>
          </p:cNvPr>
          <p:cNvSpPr txBox="1"/>
          <p:nvPr/>
        </p:nvSpPr>
        <p:spPr>
          <a:xfrm>
            <a:off x="1573358" y="4380489"/>
            <a:ext cx="7253286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c</a:t>
            </a:r>
            <a:r>
              <a:rPr lang="pt-BR" sz="1600" dirty="0" smtClean="0"/>
              <a:t>) O gosto da lua.</a:t>
            </a:r>
            <a:endParaRPr lang="pt-BR" sz="1600" dirty="0"/>
          </a:p>
        </p:txBody>
      </p:sp>
      <p:sp>
        <p:nvSpPr>
          <p:cNvPr id="16" name="CaixaDeTexto 15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564655" y="3763692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b</a:t>
            </a:r>
            <a:r>
              <a:rPr lang="pt-BR" sz="1600" dirty="0" smtClean="0"/>
              <a:t>) O cheiro da lua. </a:t>
            </a:r>
            <a:endParaRPr lang="pt-BR" sz="1600" dirty="0"/>
          </a:p>
        </p:txBody>
      </p:sp>
      <p:sp>
        <p:nvSpPr>
          <p:cNvPr id="17" name="CaixaDeTexto 16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564655" y="3146896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a) O som da lua.</a:t>
            </a:r>
            <a:endParaRPr lang="pt-BR" sz="1600" dirty="0"/>
          </a:p>
        </p:txBody>
      </p:sp>
      <p:sp>
        <p:nvSpPr>
          <p:cNvPr id="18" name="CaixaDeTexto 17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573358" y="4997285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d) A textura da lua.</a:t>
            </a:r>
            <a:endParaRPr lang="pt-BR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9" y="389448"/>
            <a:ext cx="1976737" cy="11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132607" y="2395599"/>
            <a:ext cx="7200800" cy="12241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623" y="2489828"/>
            <a:ext cx="6984776" cy="1155700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RESPOSTA CORRETA!</a:t>
            </a:r>
            <a:endParaRPr lang="pt-B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ítulo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33662" y="5915372"/>
            <a:ext cx="6387977" cy="1155700"/>
          </a:xfrm>
          <a:prstGeom prst="rect">
            <a:avLst/>
          </a:prstGeom>
        </p:spPr>
        <p:txBody>
          <a:bodyPr vert="horz" lIns="96177" tIns="48088" rIns="96177" bIns="48088" rtlCol="0" anchor="ctr">
            <a:normAutofit/>
          </a:bodyPr>
          <a:lstStyle>
            <a:lvl1pPr algn="ctr" defTabSz="96176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Lucida Handwriting" pitchFamily="66" charset="0"/>
              </a:rPr>
              <a:t>Clique aqui para prosseguir</a:t>
            </a:r>
            <a:endParaRPr lang="pt-BR" sz="2400" dirty="0">
              <a:latin typeface="Lucida Handwriting" pitchFamily="66" charset="0"/>
            </a:endParaRPr>
          </a:p>
        </p:txBody>
      </p:sp>
      <p:pic>
        <p:nvPicPr>
          <p:cNvPr id="1026" name="Picture 2" descr="C:\Users\Rafael\AppData\Local\Microsoft\Windows\Temporary Internet Files\Content.IE5\357WLGM1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1658280"/>
            <a:ext cx="3329607" cy="33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16582" y="1306860"/>
            <a:ext cx="8488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3) </a:t>
            </a:r>
            <a:r>
              <a:rPr lang="pt-BR" sz="2000" b="1" dirty="0"/>
              <a:t>O que foi necessário para </a:t>
            </a:r>
            <a:r>
              <a:rPr lang="pt-BR" sz="2000" b="1" dirty="0" smtClean="0"/>
              <a:t>alcançar </a:t>
            </a:r>
            <a:r>
              <a:rPr lang="pt-BR" sz="2000" b="1" dirty="0"/>
              <a:t>o que queriam? Cada animal conseguiria sozinho, sem a ajuda do outro?</a:t>
            </a:r>
          </a:p>
        </p:txBody>
      </p:sp>
      <p:sp>
        <p:nvSpPr>
          <p:cNvPr id="13" name="CaixaDeTexto 12">
            <a:hlinkClick r:id="" action="ppaction://hlinkshowjump?jump=nextslide">
              <a:snd r:embed="rId2" name="applause.wav"/>
            </a:hlinkClick>
          </p:cNvPr>
          <p:cNvSpPr txBox="1"/>
          <p:nvPr/>
        </p:nvSpPr>
        <p:spPr>
          <a:xfrm>
            <a:off x="1563157" y="5001016"/>
            <a:ext cx="7253286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d</a:t>
            </a:r>
            <a:r>
              <a:rPr lang="pt-BR" sz="1600" dirty="0" smtClean="0"/>
              <a:t>) Cada um, sozinho, não teria conseguido; foi preciso fazerem juntos.</a:t>
            </a:r>
            <a:endParaRPr lang="pt-BR" sz="1600" dirty="0"/>
          </a:p>
        </p:txBody>
      </p:sp>
      <p:sp>
        <p:nvSpPr>
          <p:cNvPr id="16" name="CaixaDeTexto 15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564655" y="3807096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b</a:t>
            </a:r>
            <a:r>
              <a:rPr lang="pt-BR" sz="1600" dirty="0" smtClean="0"/>
              <a:t>) O rato teria conseguido sozinho, porque é mais esperto. </a:t>
            </a:r>
            <a:endParaRPr lang="pt-BR" sz="1600" dirty="0"/>
          </a:p>
        </p:txBody>
      </p:sp>
      <p:sp>
        <p:nvSpPr>
          <p:cNvPr id="17" name="CaixaDeTexto 16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564655" y="3146896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a) Foi necessário tentar um de cada vez, sozinho.</a:t>
            </a:r>
            <a:endParaRPr lang="pt-BR" sz="1600" dirty="0"/>
          </a:p>
        </p:txBody>
      </p:sp>
      <p:sp>
        <p:nvSpPr>
          <p:cNvPr id="18" name="CaixaDeTexto 17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554856" y="4405883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c</a:t>
            </a:r>
            <a:r>
              <a:rPr lang="pt-BR" sz="1600" dirty="0" smtClean="0"/>
              <a:t>) O leão teria conseguido sozinho, pois é o mais forte de todos. </a:t>
            </a:r>
            <a:endParaRPr lang="pt-BR" sz="1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11" y="486375"/>
            <a:ext cx="1976737" cy="11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132607" y="2395599"/>
            <a:ext cx="7200800" cy="12241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623" y="2489828"/>
            <a:ext cx="6984776" cy="1155700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RESPOSTA CORRETA!</a:t>
            </a:r>
            <a:endParaRPr lang="pt-B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ítulo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4033662" y="5915372"/>
            <a:ext cx="6387977" cy="1155700"/>
          </a:xfrm>
          <a:prstGeom prst="rect">
            <a:avLst/>
          </a:prstGeom>
        </p:spPr>
        <p:txBody>
          <a:bodyPr vert="horz" lIns="96177" tIns="48088" rIns="96177" bIns="48088" rtlCol="0" anchor="ctr">
            <a:normAutofit/>
          </a:bodyPr>
          <a:lstStyle>
            <a:lvl1pPr algn="ctr" defTabSz="96176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Lucida Handwriting" pitchFamily="66" charset="0"/>
              </a:rPr>
              <a:t>Clique aqui para prosseguir</a:t>
            </a:r>
            <a:endParaRPr lang="pt-BR" sz="2400" dirty="0">
              <a:latin typeface="Lucida Handwriting" pitchFamily="66" charset="0"/>
            </a:endParaRPr>
          </a:p>
        </p:txBody>
      </p:sp>
      <p:pic>
        <p:nvPicPr>
          <p:cNvPr id="1026" name="Picture 2" descr="C:\Users\Rafael\AppData\Local\Microsoft\Windows\Temporary Internet Files\Content.IE5\357WLGM1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1658280"/>
            <a:ext cx="3329607" cy="33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04615" y="1810916"/>
            <a:ext cx="8488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4</a:t>
            </a:r>
            <a:r>
              <a:rPr lang="pt-BR" sz="1600" dirty="0" smtClean="0"/>
              <a:t>) </a:t>
            </a:r>
            <a:r>
              <a:rPr lang="pt-BR" sz="2000" b="1" dirty="0"/>
              <a:t>Por que a lua se distanciava quando os animais se empilhavam para tentar </a:t>
            </a:r>
            <a:r>
              <a:rPr lang="pt-BR" sz="2000" b="1" dirty="0" smtClean="0"/>
              <a:t>alcançá-la</a:t>
            </a:r>
            <a:r>
              <a:rPr lang="pt-BR" sz="2000" b="1" dirty="0"/>
              <a:t>?</a:t>
            </a:r>
          </a:p>
        </p:txBody>
      </p:sp>
      <p:sp>
        <p:nvSpPr>
          <p:cNvPr id="13" name="CaixaDeTexto 12">
            <a:hlinkClick r:id="" action="ppaction://hlinkshowjump?jump=nextslide">
              <a:snd r:embed="rId2" name="applause.wav"/>
            </a:hlinkClick>
          </p:cNvPr>
          <p:cNvSpPr txBox="1"/>
          <p:nvPr/>
        </p:nvSpPr>
        <p:spPr>
          <a:xfrm>
            <a:off x="1581675" y="3727816"/>
            <a:ext cx="7253286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b) Porque ela pensou que fosse uma brincadeira.</a:t>
            </a:r>
            <a:endParaRPr lang="pt-BR" sz="1600" dirty="0"/>
          </a:p>
        </p:txBody>
      </p:sp>
      <p:sp>
        <p:nvSpPr>
          <p:cNvPr id="16" name="CaixaDeTexto 15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581675" y="4914024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d) Porque ela ficou com medo.</a:t>
            </a:r>
            <a:endParaRPr lang="pt-BR" sz="1600" dirty="0"/>
          </a:p>
        </p:txBody>
      </p:sp>
      <p:sp>
        <p:nvSpPr>
          <p:cNvPr id="17" name="CaixaDeTexto 16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564655" y="3146896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a) Porque ela não gosta de animais.</a:t>
            </a:r>
            <a:endParaRPr lang="pt-BR" sz="1600" dirty="0"/>
          </a:p>
        </p:txBody>
      </p:sp>
      <p:sp>
        <p:nvSpPr>
          <p:cNvPr id="18" name="CaixaDeTexto 17">
            <a:hlinkClick r:id="rId3" action="ppaction://hlinksldjump">
              <a:snd r:embed="rId4" name="bomb.wav"/>
            </a:hlinkClick>
          </p:cNvPr>
          <p:cNvSpPr txBox="1"/>
          <p:nvPr/>
        </p:nvSpPr>
        <p:spPr>
          <a:xfrm>
            <a:off x="1564655" y="4308736"/>
            <a:ext cx="7256654" cy="374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sz="1600" dirty="0"/>
              <a:t>c</a:t>
            </a:r>
            <a:r>
              <a:rPr lang="pt-BR" sz="1600" dirty="0" smtClean="0"/>
              <a:t>) Porque ela pensou que estava em perigo.</a:t>
            </a:r>
            <a:endParaRPr lang="pt-BR" sz="1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11" y="486375"/>
            <a:ext cx="1976737" cy="11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693</Words>
  <Application>Microsoft Office PowerPoint</Application>
  <PresentationFormat>Personalizar</PresentationFormat>
  <Paragraphs>80</Paragraphs>
  <Slides>21</Slides>
  <Notes>0</Notes>
  <HiddenSlides>1</HiddenSlides>
  <MMClips>16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Lucida Handwriting</vt:lpstr>
      <vt:lpstr>Office Theme</vt:lpstr>
      <vt:lpstr>Apresentação do PowerPoint</vt:lpstr>
      <vt:lpstr>Apresentação do PowerPoint</vt:lpstr>
      <vt:lpstr>RESPOSTA ERRADA!</vt:lpstr>
      <vt:lpstr>RESPOSTA CORRETA!</vt:lpstr>
      <vt:lpstr>Apresentação do PowerPoint</vt:lpstr>
      <vt:lpstr>RESPOSTA CORRETA!</vt:lpstr>
      <vt:lpstr>Apresentação do PowerPoint</vt:lpstr>
      <vt:lpstr>RESPOSTA CORRETA!</vt:lpstr>
      <vt:lpstr>Apresentação do PowerPoint</vt:lpstr>
      <vt:lpstr>RESPOSTA CORRETA!</vt:lpstr>
      <vt:lpstr>Apresentação do PowerPoint</vt:lpstr>
      <vt:lpstr>RESPOSTA CORRETA!</vt:lpstr>
      <vt:lpstr>Apresentação do PowerPoint</vt:lpstr>
      <vt:lpstr>RESPOSTA CORRETA!</vt:lpstr>
      <vt:lpstr>Apresentação do PowerPoint</vt:lpstr>
      <vt:lpstr>RESPOSTA CORRETA!</vt:lpstr>
      <vt:lpstr>Apresentação do PowerPoint</vt:lpstr>
      <vt:lpstr>RESPOSTA CORRETA!</vt:lpstr>
      <vt:lpstr>Apresentação do PowerPoint</vt:lpstr>
      <vt:lpstr>RESPOSTA CORRETA!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amabile.piacentini@gmail.com</dc:creator>
  <cp:lastModifiedBy>amabile.piacentini@gmail.com</cp:lastModifiedBy>
  <cp:revision>24</cp:revision>
  <dcterms:created xsi:type="dcterms:W3CDTF">2020-07-19T21:33:53Z</dcterms:created>
  <dcterms:modified xsi:type="dcterms:W3CDTF">2020-07-29T20:06:07Z</dcterms:modified>
</cp:coreProperties>
</file>