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3" r:id="rId27"/>
    <p:sldId id="280" r:id="rId28"/>
    <p:sldId id="281" r:id="rId29"/>
    <p:sldId id="282" r:id="rId30"/>
    <p:sldId id="28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32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93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64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26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79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17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8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63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88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33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17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66B5A-F8BA-4050-B71C-20FE421D75B6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67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Julio\Documents\SISTEMA XYZ\GEOGRAFIA 1º ANO\LIVRO 1\GEOG-A_1_1_2_ORIG - PROJEÇÕES\GEOG-A_1_1_2 - Image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914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8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https://thumbs.dreamstime.com/b/elemento-del-juego-de-herramientas-de-la-muestra-del-s%C3%ADmbolo-de-la-leyenda-del-icono-de-la-correspondencia-2045282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3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Símbolos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dirty="0"/>
              <a:t>São os elementos figurativos para comunicar e entender os mapas. Os símbolos mais usados são as linhas, as cores e o grafismo Se organizam em legendas e são sistematizados em três grupos: pontual, linear e zonal.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5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 smtClean="0"/>
              <a:t>Pontual:</a:t>
            </a:r>
            <a:r>
              <a:rPr lang="pt-BR" dirty="0" smtClean="0"/>
              <a:t> Representam pequenas áreas  em relação a área total do mapa. Exemplos: igrejas em uma cidade; cidade em um país; pontos de ônibus em um bairro.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8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Imagem 4" descr="C:\Users\pc\Documents\SISTEMA XYZ\GEOGRAFIA 1º ANO\LIVRO 1\GEOG-A_1_1_3 - ELEMENTOS DO MAPA\GEOG -A_1_1_3 - Imagem 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336703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10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Linear:</a:t>
            </a:r>
            <a:r>
              <a:rPr lang="pt-BR" dirty="0"/>
              <a:t> São utilizados para representar objetos ou elementos de largura muito pequena, mas grandes em extensão. Exemplos: rodovias, rios e ferrovias. Um rio representado com diferentes espessuras pode significar que há variação de sua largura </a:t>
            </a:r>
            <a:r>
              <a:rPr lang="pt-BR" dirty="0" smtClean="0"/>
              <a:t>real.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Imagem 4" descr="C:\Users\pc\Documents\SISTEMA XYZ\GEOGRAFIA 1º ANO\LIVRO 1\GEOG-A_1_1_3 - ELEMENTOS DO MAPA\GEOG-A_1_1_3 - Imagem 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4968552" cy="1726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88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Zonal</a:t>
            </a:r>
            <a:r>
              <a:rPr lang="pt-BR" dirty="0"/>
              <a:t>: Os símbolos zonais são utilizados para representar objetos ou áreas de grande extensão com relação à área representada, unindo pontos de um local em que determinado fenômeno tem intensidade igual. São chamadas </a:t>
            </a:r>
            <a:r>
              <a:rPr lang="pt-BR" dirty="0" err="1"/>
              <a:t>Isorritmas</a:t>
            </a:r>
            <a:r>
              <a:rPr lang="pt-BR" dirty="0"/>
              <a:t>. Exemplos: reservas florestais, tipos de relevo, campos de cultivo, entre outros. Uma das mais utilizadas é a isoípsa, que interliga pontos de mesma altitude; é também conhecida como "curva de nível".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4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01749"/>
              </p:ext>
            </p:extLst>
          </p:nvPr>
        </p:nvGraphicFramePr>
        <p:xfrm>
          <a:off x="539549" y="1772815"/>
          <a:ext cx="7920882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1"/>
                <a:gridCol w="3960441"/>
              </a:tblGrid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TIPOS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Apresentam pontos iguais de...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Isoalinas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Salinidade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Isóbaras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Pressão Atmosférica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Isóbatas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Profundidade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Isóclinas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Inclinação Magnética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Isoeitas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Pluviosidade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Isoipisas</a:t>
                      </a:r>
                      <a:r>
                        <a:rPr lang="pt-BR" sz="2000" dirty="0">
                          <a:effectLst/>
                        </a:rPr>
                        <a:t>  “Curvas de Nível”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Altitude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Isotermas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Temperatura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7825" y="2765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Marrom: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/>
              <a:t>usado em mapas de relevo, para designar altimetria, diferenças de altitudes das formas de relevo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>
                <a:solidFill>
                  <a:srgbClr val="00B050"/>
                </a:solidFill>
              </a:rPr>
              <a:t>Verde: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representa áreas ou objetos relacionados com vegetação - também usado em mapas de relevo, representa áreas planas.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b="1" dirty="0">
                <a:solidFill>
                  <a:srgbClr val="0070C0"/>
                </a:solidFill>
              </a:rPr>
              <a:t>Azul: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para representar águas tanto na superfície terrestre quanto nos mares ou oceanos - a tonalidade pode variar de acordo com a profundidade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Branco: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dirty="0"/>
              <a:t>representa uma floresta limpa (árvores, mas sem vegetação rasteira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b="1" dirty="0">
                <a:solidFill>
                  <a:srgbClr val="FFC000"/>
                </a:solidFill>
              </a:rPr>
              <a:t>Amarelo:</a:t>
            </a:r>
            <a:r>
              <a:rPr lang="pt-BR" dirty="0"/>
              <a:t> representa áreas abertas (campos abertos, clareiras, etc</a:t>
            </a:r>
            <a:r>
              <a:rPr lang="pt-BR" dirty="0" smtClean="0"/>
              <a:t>.).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Preto:</a:t>
            </a:r>
            <a:r>
              <a:rPr lang="pt-BR" dirty="0"/>
              <a:t> usado em nomenclatura (identificação de cidades, estados, países). Representa variados objetos artificiais no terreno: estradas, limites e fronteiras artificiais.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Mapas - Estética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Mapas políticos:</a:t>
            </a:r>
            <a:r>
              <a:rPr lang="pt-BR" dirty="0"/>
              <a:t> Registram as fronteiras territoriais, criações humanas, entre continentes, países, estados e até municípios.</a:t>
            </a:r>
          </a:p>
          <a:p>
            <a:r>
              <a:rPr lang="pt-BR" dirty="0"/>
              <a:t>Nesse tipo de mapa, é comum encontrarmos símbolos, como linha ( — ), para demonstrar fronteiras; e ponto ( • ), para indicar cidades.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5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Resultado de imagem para mapa político do rio de janeir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84076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83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Mapas - Conceitos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dirty="0"/>
              <a:t>Os mapas são representações do Espaço Geográfico.”</a:t>
            </a:r>
          </a:p>
          <a:p>
            <a:pPr marL="0" indent="0" algn="ctr">
              <a:buNone/>
            </a:pPr>
            <a:r>
              <a:rPr lang="pt-BR" dirty="0" smtClean="0"/>
              <a:t>  </a:t>
            </a:r>
            <a:r>
              <a:rPr lang="pt-BR" dirty="0"/>
              <a:t>“São instrumentos de conhecimento, domínio e controle de um espaço.”</a:t>
            </a:r>
          </a:p>
          <a:p>
            <a:pPr marL="0" indent="0" algn="ctr">
              <a:buNone/>
            </a:pPr>
            <a:r>
              <a:rPr lang="pt-BR" dirty="0" smtClean="0"/>
              <a:t> “</a:t>
            </a:r>
            <a:r>
              <a:rPr lang="pt-BR" dirty="0"/>
              <a:t>Os mapas são representações planas, eles não representam fielmente a forma </a:t>
            </a:r>
            <a:r>
              <a:rPr lang="pt-BR" dirty="0" err="1"/>
              <a:t>geóide</a:t>
            </a:r>
            <a:r>
              <a:rPr lang="pt-BR" dirty="0"/>
              <a:t> da Terra.”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1274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 smtClean="0"/>
              <a:t>Mapas </a:t>
            </a:r>
            <a:r>
              <a:rPr lang="pt-BR" b="1" dirty="0"/>
              <a:t>físicos:</a:t>
            </a:r>
            <a:r>
              <a:rPr lang="pt-BR" dirty="0"/>
              <a:t> Registram a superfície física da Terra. Destacam relevos e suas altitudes, rios, lagos  e as profundidades dos oceanos. Nesse tipo de mapa, os símbolos zonais e  as cores tem significado.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1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Imagem relacionad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752527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855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Anamorfose/Mapas </a:t>
            </a:r>
            <a:r>
              <a:rPr lang="pt-BR" b="1" dirty="0"/>
              <a:t>estilizados</a:t>
            </a:r>
            <a:r>
              <a:rPr lang="pt-BR" dirty="0"/>
              <a:t>: são mapas em que não há a representação fiel das proporções das diferentes áreas do espaço geográfico, alterando suas formas conforme as informações apresentadas. 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4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Resultado de imagem para anamorfo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63284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3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Mapas Temáticos: </a:t>
            </a:r>
            <a:r>
              <a:rPr lang="pt-BR" dirty="0"/>
              <a:t>enfatizam temas específicos e suas informações. Por exemplo, mapas econômicos que registram a atividade econômica de uma determinada área, extração mineral, produção agropecuária,  ou mapas demográficos que trazem informações como analfabetismo, taxa de fecundidade ou migrações internas.</a:t>
            </a:r>
            <a:r>
              <a:rPr lang="pt-BR" b="1" dirty="0"/>
              <a:t> [7]</a:t>
            </a:r>
            <a:endParaRPr lang="pt-BR" dirty="0"/>
          </a:p>
          <a:p>
            <a:r>
              <a:rPr lang="pt-BR" b="1" dirty="0"/>
              <a:t>Mapas Históricos:</a:t>
            </a:r>
            <a:r>
              <a:rPr lang="pt-BR" dirty="0"/>
              <a:t> representação  que informa sobre aspectos que aconteceram no passado e que são relevantes para objetivos determinados.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Mapas Temáticos: </a:t>
            </a:r>
            <a:r>
              <a:rPr lang="pt-BR" dirty="0"/>
              <a:t>enfatizam temas específicos e suas informações. Por exemplo, mapas econômicos que registram a atividade econômica de uma determinada área, extração mineral, produção agropecuária,  ou mapas demográficos que trazem informações como analfabetismo, taxa de fecundidade ou migrações internas.</a:t>
            </a:r>
            <a:r>
              <a:rPr lang="pt-BR" b="1" dirty="0"/>
              <a:t> [7]</a:t>
            </a:r>
            <a:endParaRPr lang="pt-BR" dirty="0"/>
          </a:p>
          <a:p>
            <a:r>
              <a:rPr lang="pt-BR" b="1" dirty="0"/>
              <a:t>Mapas Históricos:</a:t>
            </a:r>
            <a:r>
              <a:rPr lang="pt-BR" dirty="0"/>
              <a:t> representação  que informa sobre aspectos que aconteceram no passado e que são relevantes para objetivos determinados.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57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0200"/>
            <a:ext cx="5184824" cy="509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80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Imagem relacionad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33670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216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pt-BR" dirty="0"/>
              <a:t>Sobre cartografia, assinale o que for correto.</a:t>
            </a:r>
          </a:p>
          <a:p>
            <a:pPr marL="0" indent="0" fontAlgn="base">
              <a:buNone/>
            </a:pPr>
            <a:endParaRPr lang="pt-BR" dirty="0" smtClean="0"/>
          </a:p>
          <a:p>
            <a:pPr marL="0" indent="0" fontAlgn="base">
              <a:buNone/>
            </a:pPr>
            <a:r>
              <a:rPr lang="pt-BR" dirty="0" smtClean="0"/>
              <a:t>(  </a:t>
            </a:r>
            <a:r>
              <a:rPr lang="pt-BR" dirty="0"/>
              <a:t>) Os mapas temáticos enfatizam as fronteiras territoriais, entre continentes, países, estados e até municípios</a:t>
            </a:r>
            <a:r>
              <a:rPr lang="pt-BR" dirty="0" smtClean="0"/>
              <a:t>.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(  ) Nos mapas </a:t>
            </a:r>
            <a:r>
              <a:rPr lang="pt-BR" dirty="0" err="1"/>
              <a:t>hipsométricos</a:t>
            </a:r>
            <a:r>
              <a:rPr lang="pt-BR" dirty="0"/>
              <a:t> ou físicos, as diferenças de altitude são normalmente expressas por verde claro (baixas altitudes), tons claros e escuros de amarelo e laranja (médias altitudes) e pelo marrom e vermelho escuro (maiores altitudes</a:t>
            </a:r>
            <a:r>
              <a:rPr lang="pt-BR" dirty="0" smtClean="0"/>
              <a:t>)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(  ) As curvas de nível apresentam algarismos que acompanham cada curva e representam as cotas de altitude, ou seja, a mesma altitude no relevo em cada ponto sob aquela </a:t>
            </a:r>
            <a:r>
              <a:rPr lang="pt-BR" dirty="0" smtClean="0"/>
              <a:t>curva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(   ) A representação do relevo terrestre se utiliza de curvas de nível e da gradação de cores.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Mapas - Exercícios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67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/>
              <a:t>A linguagem cartográfica é essencial à geografia. 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I. O mapa é uma reprodução idêntica da realidade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II. São elementos que compõem os mapas: escala, projeção cartográfica, símbolo ou convenção e título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III. A escala é a relação entre a distância ou comprimento no mapa e a distância real correspondente à área mapeada.</a:t>
            </a:r>
            <a:br>
              <a:rPr lang="pt-BR" dirty="0"/>
            </a:b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5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“Os mapas são instrumentos de comunicação, servem para representar graficamente uma dada área do espaço terrestre.”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“Os mapas e cartogramas não objetivam representar todas as informações presentes na superfície, mas apenas aquilo que o autor deseja demonstrar.”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Mapas - Conceitos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60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 smtClean="0"/>
              <a:t>1. Cartografia </a:t>
            </a:r>
            <a:r>
              <a:rPr lang="pt-BR" dirty="0"/>
              <a:t>é a arte de representação gráfica da superfície da Terra, em parte, ou no seu todo, de acordo com a escala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2. A representação de uma superfície esférica, num plano (a exemplo do mapa), traz forçosamente deformações que podem ser de distâncias, de áreas e de ângulos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3. Isotermas unem pontos </a:t>
            </a:r>
            <a:r>
              <a:rPr lang="pt-BR" dirty="0" err="1"/>
              <a:t>altimetricamente</a:t>
            </a:r>
            <a:r>
              <a:rPr lang="pt-BR" dirty="0"/>
              <a:t> iguais e servem para representar as variações de relevo da superfície mapeada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4. As curvas de nível são linhas imaginárias em que todos pontos situados na mesma curva, superfície tem igual altitude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5. Em toda representação de isoípsas as cotas das curvas de nível diminuem da periferia para o centro, segundo uma proporção constante.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1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“Diferentemente de fotografias aéreas e imagens de satélite, os mapas são representações seletivas do espaço, pois neles são escolhidas apenas aquelas informações necessárias para o entendimento de determinados aspectos de uma área.”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Mapas - Conceitos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9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Para conhecer um Mapa </a:t>
            </a:r>
            <a:r>
              <a:rPr lang="pt-BR" i="1" dirty="0" smtClean="0"/>
              <a:t>precisamos </a:t>
            </a:r>
            <a:r>
              <a:rPr lang="pt-BR" i="1" dirty="0"/>
              <a:t>conhecer seus códigos, os símbolos utilizados, sua linguagem. </a:t>
            </a:r>
            <a:endParaRPr lang="pt-BR" dirty="0"/>
          </a:p>
          <a:p>
            <a:endParaRPr lang="pt-BR" i="1" dirty="0" smtClean="0"/>
          </a:p>
          <a:p>
            <a:pPr marL="0" indent="0">
              <a:buNone/>
            </a:pPr>
            <a:r>
              <a:rPr lang="pt-BR" i="1" dirty="0" smtClean="0"/>
              <a:t>Um </a:t>
            </a:r>
            <a:r>
              <a:rPr lang="pt-BR" i="1" dirty="0"/>
              <a:t>conjunto de símbolos 	que possibilitem sua fácil identificação e utilização de forma simples, prática e direta – os elementos do mapa.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7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Julio\Documents\SISTEMA XYZ\GEOGRAFIA 1º ANO\LIVRO 1\GEOG-A_1_1_3 - ELEMENTOS DO MAPA\GEOG-A_1_1_3 - Image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56792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5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Titulo: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/>
              <a:t>Referente ao assunto abordado no mapa. É o primeiro conteúdo que se quer mostrar. Deve conter as informações mínimas: O que? Onde? Quando?</a:t>
            </a:r>
          </a:p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Fonte: </a:t>
            </a:r>
            <a:r>
              <a:rPr lang="pt-BR" dirty="0"/>
              <a:t>Indica a origem dos dados apresentados, o autor da representação e a data a que se referem.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4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Orientação: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 smtClean="0"/>
              <a:t>Aponta a direção do terreno, onde estamos no mapa. Geralmente representado pela rosa dos ventos ou na forma de seta, apontando o Norte da representação.</a:t>
            </a:r>
          </a:p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Escalas: </a:t>
            </a:r>
            <a:r>
              <a:rPr lang="pt-BR" dirty="0" smtClean="0"/>
              <a:t>Indica a relação de proporcionalidade entre o desenho do mapa e as distâncias na realidade.</a:t>
            </a:r>
            <a:r>
              <a:rPr lang="pt-BR" b="1" dirty="0" smtClean="0"/>
              <a:t>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1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Legendas: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/>
              <a:t>A leitura de um Mapa deve começar pela legenda. Ela explica os elementos e os símbolos informativos do mapa. Define as representações e o significado dos fenômenos que traduzem as informações gerais do mapa. As legendas são padronizadas. Símbolos, cores, escalas, espessura das linhas, respeitam uma norma mundial. Essa simbologia é determinada pela Federação Internacional de Orientação (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Orienteering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I.O.F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2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1189</Words>
  <Application>Microsoft Office PowerPoint</Application>
  <PresentationFormat>Apresentação na tela (4:3)</PresentationFormat>
  <Paragraphs>114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Mapas - Conceitos</vt:lpstr>
      <vt:lpstr>Mapas - Conceitos</vt:lpstr>
      <vt:lpstr>Mapas - Conceitos</vt:lpstr>
      <vt:lpstr>Elementos dos Mapas</vt:lpstr>
      <vt:lpstr>Elementos dos Mapas</vt:lpstr>
      <vt:lpstr>Elementos dos Mapas</vt:lpstr>
      <vt:lpstr>Elementos dos Mapas</vt:lpstr>
      <vt:lpstr>Elementos dos Mapas</vt:lpstr>
      <vt:lpstr>Elementos dos Mapas</vt:lpstr>
      <vt:lpstr>Elementos dos Mapas</vt:lpstr>
      <vt:lpstr>Elementos dos Mapas</vt:lpstr>
      <vt:lpstr>Elementos dos Mapas</vt:lpstr>
      <vt:lpstr>Elementos dos Mapas</vt:lpstr>
      <vt:lpstr>Elementos dos Mapas</vt:lpstr>
      <vt:lpstr>Elementos dos Mapas</vt:lpstr>
      <vt:lpstr>Mapas - Estética</vt:lpstr>
      <vt:lpstr>Tipos de Mapas</vt:lpstr>
      <vt:lpstr>Tipos de Mapas</vt:lpstr>
      <vt:lpstr>Tipos de Mapas</vt:lpstr>
      <vt:lpstr>Tipos de Mapas</vt:lpstr>
      <vt:lpstr>Tipos de Mapas</vt:lpstr>
      <vt:lpstr>Tipos de Mapas</vt:lpstr>
      <vt:lpstr>Tipos de Mapas</vt:lpstr>
      <vt:lpstr>Tipos de Mapas</vt:lpstr>
      <vt:lpstr>Tipos de Mapas</vt:lpstr>
      <vt:lpstr>Tipos de Mapas</vt:lpstr>
      <vt:lpstr>Mapas - Exercícios</vt:lpstr>
      <vt:lpstr>Mapas</vt:lpstr>
      <vt:lpstr>Mapas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Mapas</dc:title>
  <dc:creator>pc</dc:creator>
  <cp:lastModifiedBy>pc</cp:lastModifiedBy>
  <cp:revision>8</cp:revision>
  <dcterms:created xsi:type="dcterms:W3CDTF">2018-03-01T00:00:08Z</dcterms:created>
  <dcterms:modified xsi:type="dcterms:W3CDTF">2018-03-01T08:50:47Z</dcterms:modified>
</cp:coreProperties>
</file>