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3" r:id="rId6"/>
    <p:sldId id="261" r:id="rId7"/>
    <p:sldId id="262" r:id="rId8"/>
    <p:sldId id="268" r:id="rId9"/>
    <p:sldId id="264" r:id="rId10"/>
    <p:sldId id="266" r:id="rId11"/>
    <p:sldId id="270" r:id="rId12"/>
    <p:sldId id="269" r:id="rId13"/>
    <p:sldId id="265" r:id="rId14"/>
    <p:sldId id="267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56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156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6899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9528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391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7884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31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459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893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2063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9963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E83AF-7A41-40F1-A0E8-94934961EEA6}" type="datetimeFigureOut">
              <a:rPr lang="pt-BR" smtClean="0"/>
              <a:t>08/02/2018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A3779-FA31-4F2A-92BA-95462E332AC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589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BR" b="1" dirty="0" smtClean="0"/>
              <a:t>FUSOS HORÁRIOS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                   </a:t>
            </a:r>
            <a:endParaRPr lang="pt-BR" dirty="0"/>
          </a:p>
        </p:txBody>
      </p:sp>
      <p:pic>
        <p:nvPicPr>
          <p:cNvPr id="4" name="Imagem 3" descr="Imagem relacionada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12776"/>
            <a:ext cx="7200800" cy="475252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m 4" descr="Imagem relacionad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859031" cy="64395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m 5" descr="Imagem relacionada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48680"/>
            <a:ext cx="859031" cy="6439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25758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/>
              <a:t>Se uma pessoa “cruzar” a LID, como poderá saber em que dia se encontra?</a:t>
            </a:r>
            <a:endParaRPr lang="pt-BR" dirty="0"/>
          </a:p>
          <a:p>
            <a:r>
              <a:rPr lang="pt-BR" dirty="0"/>
              <a:t>Isso vai depender para qual direção essa pessoa está se deslocando. Se ela estiver seguindo a direção Leste-Oeste (da direita para a esquerda no mapa), ela “ganha” um dia, ou seja, retrocede um dia em seu calendário. Se ela estiver seguindo na direção oeste-leste, ela “perde” um dia, ou seja, avança em um dia a sua demarcação horária. </a:t>
            </a:r>
          </a:p>
          <a:p>
            <a:endParaRPr lang="pt-BR" dirty="0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/>
              <a:t>FUSOS HORÁRIOS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46057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BR" dirty="0" smtClean="0"/>
              <a:t>Linha Internacional de Data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80751"/>
            <a:ext cx="5040560" cy="5395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26183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BR" dirty="0" smtClean="0"/>
              <a:t>Linha Internacional de Data</a:t>
            </a:r>
            <a:endParaRPr lang="pt-B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377" y="1916832"/>
            <a:ext cx="7148031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83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/>
              <a:t>FUSOS HORÁRIOS </a:t>
            </a:r>
            <a:endParaRPr lang="pt-BR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2118" y="1421738"/>
            <a:ext cx="5266226" cy="5242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69805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6870"/>
            <a:ext cx="6840760" cy="4552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/>
              <a:t>FUSOS HORÁRIOS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46552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São cada uma das vinte e quatro áreas em que se divide a Terra e que seguem a mesma definição de tempo. Cada fuso horário é delimitado por dois meridianos, linhas que que ligam de </a:t>
            </a:r>
            <a:r>
              <a:rPr lang="pt-BR" dirty="0" err="1"/>
              <a:t>pólo</a:t>
            </a:r>
            <a:r>
              <a:rPr lang="pt-BR" dirty="0"/>
              <a:t> a </a:t>
            </a:r>
            <a:r>
              <a:rPr lang="pt-BR" dirty="0" err="1"/>
              <a:t>pólo</a:t>
            </a:r>
            <a:r>
              <a:rPr lang="pt-BR" dirty="0"/>
              <a:t>  e distantes 15º de longitude.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BR" b="1" dirty="0" smtClean="0"/>
              <a:t>FUSOS HORÁRIOS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45027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Para dar a volta completa em torno de seu eixo, a Terra gasta, aproximadamente, </a:t>
            </a:r>
            <a:endParaRPr lang="pt-BR" dirty="0" smtClean="0"/>
          </a:p>
          <a:p>
            <a:pPr marL="0" indent="0">
              <a:buNone/>
            </a:pPr>
            <a:r>
              <a:rPr lang="pt-BR" b="1" dirty="0" smtClean="0">
                <a:solidFill>
                  <a:srgbClr val="FF0000"/>
                </a:solidFill>
              </a:rPr>
              <a:t>24 </a:t>
            </a:r>
            <a:r>
              <a:rPr lang="pt-BR" b="1" dirty="0">
                <a:solidFill>
                  <a:srgbClr val="FF0000"/>
                </a:solidFill>
              </a:rPr>
              <a:t>horas </a:t>
            </a:r>
            <a:r>
              <a:rPr lang="pt-BR" dirty="0"/>
              <a:t>(23 horas, 56 minutos e 4 segundos) </a:t>
            </a:r>
            <a:endParaRPr lang="pt-BR" dirty="0" smtClean="0"/>
          </a:p>
          <a:p>
            <a:pPr marL="0" indent="0">
              <a:buNone/>
            </a:pPr>
            <a:r>
              <a:rPr lang="pt-BR" dirty="0"/>
              <a:t>O</a:t>
            </a:r>
            <a:r>
              <a:rPr lang="pt-BR" dirty="0" smtClean="0"/>
              <a:t> </a:t>
            </a:r>
            <a:r>
              <a:rPr lang="pt-BR" dirty="0"/>
              <a:t>que matematicamente significa percorrer </a:t>
            </a:r>
            <a:r>
              <a:rPr lang="pt-BR" b="1" dirty="0">
                <a:solidFill>
                  <a:srgbClr val="FF0000"/>
                </a:solidFill>
              </a:rPr>
              <a:t>360º</a:t>
            </a:r>
            <a:r>
              <a:rPr lang="pt-BR" dirty="0"/>
              <a:t>.  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BR" b="1" dirty="0" smtClean="0"/>
              <a:t>FUSOS HORÁRIOS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021773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/>
              <a:t>360º —  24h</a:t>
            </a:r>
          </a:p>
          <a:p>
            <a:pPr marL="0" indent="0" algn="ctr">
              <a:buNone/>
            </a:pPr>
            <a:r>
              <a:rPr lang="pt-BR" dirty="0"/>
              <a:t>1h —  x</a:t>
            </a:r>
          </a:p>
          <a:p>
            <a:pPr marL="0" indent="0" algn="ctr">
              <a:buNone/>
            </a:pPr>
            <a:r>
              <a:rPr lang="pt-BR" dirty="0"/>
              <a:t>X = 15º </a:t>
            </a:r>
          </a:p>
          <a:p>
            <a:endParaRPr lang="pt-BR" dirty="0"/>
          </a:p>
          <a:p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BR" b="1" dirty="0" smtClean="0"/>
              <a:t>FUSOS HORÁRIOS </a:t>
            </a:r>
            <a:endParaRPr lang="pt-BR" b="1" dirty="0"/>
          </a:p>
        </p:txBody>
      </p:sp>
      <p:sp>
        <p:nvSpPr>
          <p:cNvPr id="5" name="Retângulo de cantos arredondados 4"/>
          <p:cNvSpPr/>
          <p:nvPr/>
        </p:nvSpPr>
        <p:spPr>
          <a:xfrm>
            <a:off x="2915816" y="2060848"/>
            <a:ext cx="3456384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  <p:sp>
        <p:nvSpPr>
          <p:cNvPr id="6" name="Retângulo de cantos arredondados 5"/>
          <p:cNvSpPr/>
          <p:nvPr/>
        </p:nvSpPr>
        <p:spPr>
          <a:xfrm>
            <a:off x="2915816" y="2060848"/>
            <a:ext cx="3608784" cy="29607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600" b="1" dirty="0"/>
              <a:t>360º —  24h</a:t>
            </a:r>
          </a:p>
          <a:p>
            <a:pPr algn="ctr"/>
            <a:r>
              <a:rPr lang="pt-BR" sz="3600" b="1" dirty="0"/>
              <a:t>1h —  x</a:t>
            </a:r>
          </a:p>
          <a:p>
            <a:pPr algn="ctr"/>
            <a:r>
              <a:rPr lang="pt-BR" sz="3600" b="1" dirty="0"/>
              <a:t>X = 15º </a:t>
            </a:r>
          </a:p>
          <a:p>
            <a:pPr algn="ctr"/>
            <a:endParaRPr lang="pt-BR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00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O globo terrestre foi “fatiado” em vinte e quatro pedaços, com cada um medindo 15º de longitude. 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/>
              <a:t>C</a:t>
            </a:r>
            <a:r>
              <a:rPr lang="pt-BR" dirty="0" smtClean="0"/>
              <a:t>ada </a:t>
            </a:r>
            <a:r>
              <a:rPr lang="pt-BR" dirty="0"/>
              <a:t>fuso equivale à uma hora e, à medida que nos deslocamos entre cada uma dessas faixas, o horário se altera.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/>
              <a:t>FUSOS HORÁRIOS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189674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Terra realiza seu movimento de rotação girando de oeste para leste em torno do seu próprio eixo, por esse motivo quando caminhamos para leste as horas adiantadas (+) e quando caminhamos para oeste, as horas atrasadas </a:t>
            </a:r>
            <a:r>
              <a:rPr lang="pt-BR" dirty="0" smtClean="0"/>
              <a:t>(-).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pt-BR" b="1" dirty="0" smtClean="0"/>
              <a:t>FUSOS HORÁRIOS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299278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 smtClean="0"/>
              <a:t>O Meridiano de Greenwich é o meridiano principal, pois foi escolhido para ser o ponto inicial ou referencial para a implantação dos fusos. </a:t>
            </a:r>
          </a:p>
          <a:p>
            <a:pPr marL="0" indent="0">
              <a:buNone/>
            </a:pPr>
            <a:r>
              <a:rPr lang="pt-BR" dirty="0" smtClean="0"/>
              <a:t>                                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457200" y="260648"/>
            <a:ext cx="8229600" cy="1143000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/>
              <a:t>FUSOS HORÁRIOS </a:t>
            </a:r>
            <a:endParaRPr lang="pt-BR" b="1" dirty="0"/>
          </a:p>
        </p:txBody>
      </p:sp>
      <p:pic>
        <p:nvPicPr>
          <p:cNvPr id="5" name="Imagem 4" descr="Imagem relacionad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429000"/>
            <a:ext cx="3168352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4230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Para calcular a hora certa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i="1" dirty="0">
                <a:solidFill>
                  <a:srgbClr val="C00000"/>
                </a:solidFill>
              </a:rPr>
              <a:t>1º passo: </a:t>
            </a:r>
            <a:r>
              <a:rPr lang="pt-BR" i="1" dirty="0"/>
              <a:t>Identificar os fusos, ou diretamente ou pela longitude</a:t>
            </a:r>
            <a:r>
              <a:rPr lang="pt-BR" i="1" dirty="0" smtClean="0"/>
              <a:t>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i="1" dirty="0">
                <a:solidFill>
                  <a:srgbClr val="C00000"/>
                </a:solidFill>
              </a:rPr>
              <a:t>2º passo: </a:t>
            </a:r>
            <a:r>
              <a:rPr lang="pt-BR" i="1" dirty="0"/>
              <a:t>calcular a diferença entre os fusos</a:t>
            </a:r>
            <a:r>
              <a:rPr lang="pt-BR" b="1" dirty="0"/>
              <a:t>.</a:t>
            </a:r>
            <a:r>
              <a:rPr lang="pt-BR" dirty="0"/>
              <a:t> </a:t>
            </a:r>
            <a:endParaRPr lang="pt-BR" dirty="0" smtClean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b="1" i="1" dirty="0">
                <a:solidFill>
                  <a:srgbClr val="C00000"/>
                </a:solidFill>
              </a:rPr>
              <a:t>3º passo: </a:t>
            </a:r>
            <a:r>
              <a:rPr lang="pt-BR" i="1" dirty="0"/>
              <a:t>verificar se os fusos serão somados ou subtraídos ao horário de origem</a:t>
            </a:r>
            <a:r>
              <a:rPr lang="pt-BR" dirty="0"/>
              <a:t>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97223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 </a:t>
            </a:r>
            <a:r>
              <a:rPr lang="pt-BR" b="1" dirty="0"/>
              <a:t>Linha Internacional de Data</a:t>
            </a:r>
            <a:r>
              <a:rPr lang="pt-BR" dirty="0"/>
              <a:t> (LID) – também conhecida como </a:t>
            </a:r>
            <a:r>
              <a:rPr lang="pt-BR" b="1" dirty="0"/>
              <a:t>linha internacional de mudança de data</a:t>
            </a:r>
            <a:r>
              <a:rPr lang="pt-BR" dirty="0"/>
              <a:t> – é um traçado imaginário no Oceano Pacífico, mais precisamente na região que separa o continente americano da Oceania e da Ásia. Costuma ser conhecida por ser o </a:t>
            </a:r>
            <a:r>
              <a:rPr lang="pt-BR" dirty="0" err="1"/>
              <a:t>antimeridiano</a:t>
            </a:r>
            <a:r>
              <a:rPr lang="pt-BR" dirty="0"/>
              <a:t> de Greenwich.</a:t>
            </a:r>
          </a:p>
        </p:txBody>
      </p:sp>
      <p:sp>
        <p:nvSpPr>
          <p:cNvPr id="4" name="Título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smtClean="0"/>
              <a:t>FUSOS HORÁRIOS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63370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362</Words>
  <Application>Microsoft Office PowerPoint</Application>
  <PresentationFormat>Apresentação na tela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FUSOS HORÁRIOS </vt:lpstr>
      <vt:lpstr>FUSOS HORÁRIOS </vt:lpstr>
      <vt:lpstr>FUSOS HORÁRIOS </vt:lpstr>
      <vt:lpstr>FUSOS HORÁRIOS </vt:lpstr>
      <vt:lpstr>Apresentação do PowerPoint</vt:lpstr>
      <vt:lpstr>FUSOS HORÁRIOS </vt:lpstr>
      <vt:lpstr>Apresentação do PowerPoint</vt:lpstr>
      <vt:lpstr>Para calcular a hora certa</vt:lpstr>
      <vt:lpstr>FUSOS HORÁRIOS </vt:lpstr>
      <vt:lpstr>FUSOS HORÁRIOS </vt:lpstr>
      <vt:lpstr>Linha Internacional de Data</vt:lpstr>
      <vt:lpstr>Linha Internacional de Data</vt:lpstr>
      <vt:lpstr>FUSOS HORÁRIOS </vt:lpstr>
      <vt:lpstr>FUSOS HORÁRIOS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pc</dc:creator>
  <cp:lastModifiedBy>pc</cp:lastModifiedBy>
  <cp:revision>7</cp:revision>
  <dcterms:created xsi:type="dcterms:W3CDTF">2018-02-08T07:23:39Z</dcterms:created>
  <dcterms:modified xsi:type="dcterms:W3CDTF">2018-02-08T08:17:33Z</dcterms:modified>
</cp:coreProperties>
</file>